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34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uk-UA" sz="1600" i="1" dirty="0">
                <a:solidFill>
                  <a:schemeClr val="bg2">
                    <a:lumMod val="50000"/>
                  </a:schemeClr>
                </a:solidFill>
              </a:rPr>
              <a:t>Кількість планових податкових перевірок</a:t>
            </a:r>
            <a:endParaRPr lang="ru-RU" sz="1600" i="1" dirty="0">
              <a:solidFill>
                <a:schemeClr val="bg2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77626336758230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6.9859146092794172E-2"/>
          <c:y val="4.7720924350681961E-2"/>
          <c:w val="0.9361551409334703"/>
          <c:h val="0.678590636727801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Планові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42-4EC7-B767-01984C7A2BF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8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8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8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Планові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#,##0">
                  <c:v>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42-4EC7-B767-01984C7A2BF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8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8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8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Планові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42-4EC7-B767-01984C7A2BF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8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58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58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Планові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42-4EC7-B767-01984C7A2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63830352"/>
        <c:axId val="-63829808"/>
      </c:barChart>
      <c:catAx>
        <c:axId val="-6383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-63829808"/>
        <c:crosses val="autoZero"/>
        <c:auto val="1"/>
        <c:lblAlgn val="ctr"/>
        <c:lblOffset val="100"/>
        <c:noMultiLvlLbl val="0"/>
      </c:catAx>
      <c:valAx>
        <c:axId val="-6382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-6383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600" b="1" i="1" dirty="0" smtClean="0">
                <a:solidFill>
                  <a:schemeClr val="bg2">
                    <a:lumMod val="50000"/>
                  </a:schemeClr>
                </a:solidFill>
              </a:rPr>
              <a:t>Кількість</a:t>
            </a:r>
            <a:r>
              <a:rPr lang="uk-UA" sz="1600" b="1" i="1" baseline="0" dirty="0" smtClean="0">
                <a:solidFill>
                  <a:schemeClr val="bg2">
                    <a:lumMod val="50000"/>
                  </a:schemeClr>
                </a:solidFill>
              </a:rPr>
              <a:t> позапланових податкових перевірок</a:t>
            </a:r>
            <a:endParaRPr lang="ru-RU" sz="1600" b="1" i="1" dirty="0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7.9895570343747613E-2"/>
          <c:y val="0.20538074118324429"/>
          <c:w val="0.92883021415801281"/>
          <c:h val="0.71045411779089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Позапланові  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41950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26-4800-9D30-7E23AF4769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Позапланові  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26-4800-9D30-7E23AF4769A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6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Позапланові  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13288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26-4800-9D30-7E23AF4769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3828176"/>
        <c:axId val="-63826000"/>
      </c:barChart>
      <c:catAx>
        <c:axId val="-6382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-63826000"/>
        <c:crosses val="autoZero"/>
        <c:auto val="1"/>
        <c:lblAlgn val="ctr"/>
        <c:lblOffset val="100"/>
        <c:noMultiLvlLbl val="0"/>
      </c:catAx>
      <c:valAx>
        <c:axId val="-6382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-6382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56371275775897"/>
          <c:y val="2.8002714880245798E-2"/>
          <c:w val="0.81742924787687843"/>
          <c:h val="0.8315491374482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Скасовані ППР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1"/>
                <c:pt idx="0">
                  <c:v>ППР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68-4B75-B075-E61ED96976B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Залишені в силі ППР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1"/>
                <c:pt idx="0">
                  <c:v>ППР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">
                  <c:v>3700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68-4B75-B075-E61ED96976BD}"/>
            </c:ext>
          </c:extLst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1"/>
                <c:pt idx="0">
                  <c:v>ППР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68-4B75-B075-E61ED96976BD}"/>
            </c:ext>
          </c:extLst>
        </c:ser>
        <c:ser>
          <c:idx val="3"/>
          <c:order val="3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1"/>
                <c:pt idx="0">
                  <c:v>ППР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68-4B75-B075-E61ED96976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63820016"/>
        <c:axId val="-63824912"/>
      </c:barChart>
      <c:catAx>
        <c:axId val="-63820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-63824912"/>
        <c:crosses val="autoZero"/>
        <c:auto val="1"/>
        <c:lblAlgn val="ctr"/>
        <c:lblOffset val="100"/>
        <c:noMultiLvlLbl val="0"/>
      </c:catAx>
      <c:valAx>
        <c:axId val="-63824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-6382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56371275775897"/>
          <c:y val="2.8002714880245798E-2"/>
          <c:w val="0.81742924787687843"/>
          <c:h val="0.8315491374482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Скасовані ППР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1"/>
                <c:pt idx="0">
                  <c:v>ППР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5200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68-4B75-B075-E61ED96976B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Залишені в силі ППР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1"/>
                <c:pt idx="0">
                  <c:v>ППР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">
                  <c:v>3200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68-4B75-B075-E61ED96976BD}"/>
            </c:ext>
          </c:extLst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1"/>
                <c:pt idx="0">
                  <c:v>ППР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68-4B75-B075-E61ED96976BD}"/>
            </c:ext>
          </c:extLst>
        </c:ser>
        <c:ser>
          <c:idx val="3"/>
          <c:order val="3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1"/>
                <c:pt idx="0">
                  <c:v>ППР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68-4B75-B075-E61ED96976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63823824"/>
        <c:axId val="-63827632"/>
      </c:barChart>
      <c:catAx>
        <c:axId val="-63823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-63827632"/>
        <c:crosses val="autoZero"/>
        <c:auto val="1"/>
        <c:lblAlgn val="ctr"/>
        <c:lblOffset val="100"/>
        <c:noMultiLvlLbl val="0"/>
      </c:catAx>
      <c:valAx>
        <c:axId val="-63827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-6382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38090734676047"/>
          <c:y val="1.7819909469247327E-2"/>
          <c:w val="0.81742924787687843"/>
          <c:h val="0.8315491374482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Залишені в силі</c:v>
                </c:pt>
              </c:strCache>
            </c:strRef>
          </c:tx>
          <c:spPr>
            <a:solidFill>
              <a:srgbClr val="004976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1"/>
                <c:pt idx="0">
                  <c:v>ППР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17700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68-4B75-B075-E61ED96976B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Скасовані</c:v>
                </c:pt>
              </c:strCache>
            </c:strRef>
          </c:tx>
          <c:spPr>
            <a:solidFill>
              <a:srgbClr val="CADA2F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1"/>
                <c:pt idx="0">
                  <c:v>ППР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">
                  <c:v>7700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68-4B75-B075-E61ED96976BD}"/>
            </c:ext>
          </c:extLst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1"/>
                <c:pt idx="0">
                  <c:v>ППР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68-4B75-B075-E61ED96976BD}"/>
            </c:ext>
          </c:extLst>
        </c:ser>
        <c:ser>
          <c:idx val="3"/>
          <c:order val="3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1"/>
                <c:pt idx="0">
                  <c:v>ППР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68-4B75-B075-E61ED96976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63821648"/>
        <c:axId val="-63834160"/>
      </c:barChart>
      <c:catAx>
        <c:axId val="-63821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-63834160"/>
        <c:crosses val="autoZero"/>
        <c:auto val="1"/>
        <c:lblAlgn val="ctr"/>
        <c:lblOffset val="100"/>
        <c:noMultiLvlLbl val="0"/>
      </c:catAx>
      <c:valAx>
        <c:axId val="-63834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-6382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33848393528813797"/>
          <c:y val="0.93263071975997447"/>
          <c:w val="0.31624359248305839"/>
          <c:h val="5.20950721235278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56371275775897"/>
          <c:y val="2.8002714880245798E-2"/>
          <c:w val="0.81742924787687843"/>
          <c:h val="0.8315491374482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Залишені в силі</c:v>
                </c:pt>
              </c:strCache>
            </c:strRef>
          </c:tx>
          <c:spPr>
            <a:solidFill>
              <a:srgbClr val="004976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1"/>
                <c:pt idx="0">
                  <c:v>ППР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6403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68-4B75-B075-E61ED96976B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Скасовані</c:v>
                </c:pt>
              </c:strCache>
            </c:strRef>
          </c:tx>
          <c:spPr>
            <a:solidFill>
              <a:srgbClr val="CADA2F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1"/>
                <c:pt idx="0">
                  <c:v>ППР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">
                  <c:v>26231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68-4B75-B075-E61ED96976BD}"/>
            </c:ext>
          </c:extLst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1"/>
                <c:pt idx="0">
                  <c:v>ППР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68-4B75-B075-E61ED96976BD}"/>
            </c:ext>
          </c:extLst>
        </c:ser>
        <c:ser>
          <c:idx val="3"/>
          <c:order val="3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1"/>
                <c:pt idx="0">
                  <c:v>ППР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68-4B75-B075-E61ED96976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63823280"/>
        <c:axId val="-63831440"/>
      </c:barChart>
      <c:catAx>
        <c:axId val="-63823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-63831440"/>
        <c:crosses val="autoZero"/>
        <c:auto val="1"/>
        <c:lblAlgn val="ctr"/>
        <c:lblOffset val="100"/>
        <c:noMultiLvlLbl val="0"/>
      </c:catAx>
      <c:valAx>
        <c:axId val="-63831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-6382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33848393528813797"/>
          <c:y val="0.93263071975997447"/>
          <c:w val="0.31624359248305839"/>
          <c:h val="5.20950721235278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18281A-8DE1-45C9-9810-070957CB28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AE3927-9297-4146-AA7E-82228B389321}">
      <dgm:prSet phldrT="[Текст]"/>
      <dgm:spPr/>
      <dgm:t>
        <a:bodyPr/>
        <a:lstStyle/>
        <a:p>
          <a:r>
            <a:rPr lang="uk-UA" dirty="0" smtClean="0"/>
            <a:t>2172 – юридичних осіб</a:t>
          </a:r>
          <a:endParaRPr lang="ru-RU" dirty="0"/>
        </a:p>
      </dgm:t>
    </dgm:pt>
    <dgm:pt modelId="{C5517AC0-B827-44EB-BDEE-8665508A9DCE}" type="parTrans" cxnId="{5891A35A-BFFF-4EF5-B539-44C3CE1F291B}">
      <dgm:prSet/>
      <dgm:spPr/>
      <dgm:t>
        <a:bodyPr/>
        <a:lstStyle/>
        <a:p>
          <a:endParaRPr lang="ru-RU"/>
        </a:p>
      </dgm:t>
    </dgm:pt>
    <dgm:pt modelId="{83B1EACE-FD4A-4FB7-9831-EF33536C83CF}" type="sibTrans" cxnId="{5891A35A-BFFF-4EF5-B539-44C3CE1F291B}">
      <dgm:prSet/>
      <dgm:spPr/>
      <dgm:t>
        <a:bodyPr/>
        <a:lstStyle/>
        <a:p>
          <a:endParaRPr lang="ru-RU"/>
        </a:p>
      </dgm:t>
    </dgm:pt>
    <dgm:pt modelId="{72EDAFCA-40CA-4224-A463-2918749A88CB}">
      <dgm:prSet phldrT="[Текст]"/>
      <dgm:spPr/>
      <dgm:t>
        <a:bodyPr/>
        <a:lstStyle/>
        <a:p>
          <a:r>
            <a:rPr lang="uk-UA" dirty="0" smtClean="0"/>
            <a:t>919 – фізичних осіб</a:t>
          </a:r>
          <a:endParaRPr lang="ru-RU" dirty="0"/>
        </a:p>
      </dgm:t>
    </dgm:pt>
    <dgm:pt modelId="{66698A9F-4ABD-4E12-884E-72CA1292CB1C}" type="parTrans" cxnId="{8CC27CE0-AA1F-4CA1-BE19-134D07F8AF76}">
      <dgm:prSet/>
      <dgm:spPr/>
      <dgm:t>
        <a:bodyPr/>
        <a:lstStyle/>
        <a:p>
          <a:endParaRPr lang="ru-RU"/>
        </a:p>
      </dgm:t>
    </dgm:pt>
    <dgm:pt modelId="{7A886645-9E08-4EB2-B15E-CDC3A6958641}" type="sibTrans" cxnId="{8CC27CE0-AA1F-4CA1-BE19-134D07F8AF76}">
      <dgm:prSet/>
      <dgm:spPr/>
      <dgm:t>
        <a:bodyPr/>
        <a:lstStyle/>
        <a:p>
          <a:endParaRPr lang="ru-RU"/>
        </a:p>
      </dgm:t>
    </dgm:pt>
    <dgm:pt modelId="{588C81CD-5AB9-4309-A3D0-41CB2BA8685B}">
      <dgm:prSet phldrT="[Текст]"/>
      <dgm:spPr/>
      <dgm:t>
        <a:bodyPr/>
        <a:lstStyle/>
        <a:p>
          <a:r>
            <a:rPr lang="uk-UA" dirty="0" smtClean="0"/>
            <a:t>161 – юридичних осіб з питань ЄСВ, ПДФО, військового збору</a:t>
          </a:r>
          <a:endParaRPr lang="ru-RU" dirty="0"/>
        </a:p>
      </dgm:t>
    </dgm:pt>
    <dgm:pt modelId="{C4A5EFB8-5D31-437F-A96D-E26A45219CAF}" type="parTrans" cxnId="{D1F12C48-3B16-4F3B-88CC-800A24C61282}">
      <dgm:prSet/>
      <dgm:spPr/>
      <dgm:t>
        <a:bodyPr/>
        <a:lstStyle/>
        <a:p>
          <a:endParaRPr lang="ru-RU"/>
        </a:p>
      </dgm:t>
    </dgm:pt>
    <dgm:pt modelId="{6A71287D-84C5-454A-8729-C211AAD67CFA}" type="sibTrans" cxnId="{D1F12C48-3B16-4F3B-88CC-800A24C61282}">
      <dgm:prSet/>
      <dgm:spPr/>
      <dgm:t>
        <a:bodyPr/>
        <a:lstStyle/>
        <a:p>
          <a:endParaRPr lang="ru-RU"/>
        </a:p>
      </dgm:t>
    </dgm:pt>
    <dgm:pt modelId="{34C77C68-212F-4828-967A-465334AF9C34}" type="pres">
      <dgm:prSet presAssocID="{4218281A-8DE1-45C9-9810-070957CB28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BB8E3F-D04E-42B0-8265-AD59DCF23E95}" type="pres">
      <dgm:prSet presAssocID="{14AE3927-9297-4146-AA7E-82228B389321}" presName="parentLin" presStyleCnt="0"/>
      <dgm:spPr/>
    </dgm:pt>
    <dgm:pt modelId="{29033142-AB4D-4878-A596-49DFA5676F56}" type="pres">
      <dgm:prSet presAssocID="{14AE3927-9297-4146-AA7E-82228B38932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3B4E3EC-ED95-4D4D-8D48-10323ED3BFA5}" type="pres">
      <dgm:prSet presAssocID="{14AE3927-9297-4146-AA7E-82228B38932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F0091-474B-446F-B0C5-83E9BC5ECA99}" type="pres">
      <dgm:prSet presAssocID="{14AE3927-9297-4146-AA7E-82228B389321}" presName="negativeSpace" presStyleCnt="0"/>
      <dgm:spPr/>
    </dgm:pt>
    <dgm:pt modelId="{6CEE79C7-C1C3-4CC8-8671-90421A30CA73}" type="pres">
      <dgm:prSet presAssocID="{14AE3927-9297-4146-AA7E-82228B389321}" presName="childText" presStyleLbl="conFgAcc1" presStyleIdx="0" presStyleCnt="3">
        <dgm:presLayoutVars>
          <dgm:bulletEnabled val="1"/>
        </dgm:presLayoutVars>
      </dgm:prSet>
      <dgm:spPr/>
    </dgm:pt>
    <dgm:pt modelId="{5527C0CC-3AF5-40AF-9BD1-602415D340EC}" type="pres">
      <dgm:prSet presAssocID="{83B1EACE-FD4A-4FB7-9831-EF33536C83CF}" presName="spaceBetweenRectangles" presStyleCnt="0"/>
      <dgm:spPr/>
    </dgm:pt>
    <dgm:pt modelId="{BB6719D3-B516-4FB1-9B4E-2AACF5545742}" type="pres">
      <dgm:prSet presAssocID="{72EDAFCA-40CA-4224-A463-2918749A88CB}" presName="parentLin" presStyleCnt="0"/>
      <dgm:spPr/>
    </dgm:pt>
    <dgm:pt modelId="{39FFE245-22D3-400F-94A9-1271724CEC4D}" type="pres">
      <dgm:prSet presAssocID="{72EDAFCA-40CA-4224-A463-2918749A88C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8EE50FB-3DAF-4AF7-AAB8-89307BF51935}" type="pres">
      <dgm:prSet presAssocID="{72EDAFCA-40CA-4224-A463-2918749A88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869416-85C5-4CFA-9250-84DB919C121E}" type="pres">
      <dgm:prSet presAssocID="{72EDAFCA-40CA-4224-A463-2918749A88CB}" presName="negativeSpace" presStyleCnt="0"/>
      <dgm:spPr/>
    </dgm:pt>
    <dgm:pt modelId="{187CEB22-BD1E-4752-BF99-0122D1CD7B77}" type="pres">
      <dgm:prSet presAssocID="{72EDAFCA-40CA-4224-A463-2918749A88CB}" presName="childText" presStyleLbl="conFgAcc1" presStyleIdx="1" presStyleCnt="3">
        <dgm:presLayoutVars>
          <dgm:bulletEnabled val="1"/>
        </dgm:presLayoutVars>
      </dgm:prSet>
      <dgm:spPr/>
    </dgm:pt>
    <dgm:pt modelId="{BA8B6E1A-08DC-40E5-AC38-635D3EA55BD8}" type="pres">
      <dgm:prSet presAssocID="{7A886645-9E08-4EB2-B15E-CDC3A6958641}" presName="spaceBetweenRectangles" presStyleCnt="0"/>
      <dgm:spPr/>
    </dgm:pt>
    <dgm:pt modelId="{BD6FD9C1-7350-42D6-8E95-52208EA0725E}" type="pres">
      <dgm:prSet presAssocID="{588C81CD-5AB9-4309-A3D0-41CB2BA8685B}" presName="parentLin" presStyleCnt="0"/>
      <dgm:spPr/>
    </dgm:pt>
    <dgm:pt modelId="{A92F9FA4-AFB7-4799-9834-57E192449BA8}" type="pres">
      <dgm:prSet presAssocID="{588C81CD-5AB9-4309-A3D0-41CB2BA8685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F171560-BCDF-46D2-9D58-5B2C3B0D238B}" type="pres">
      <dgm:prSet presAssocID="{588C81CD-5AB9-4309-A3D0-41CB2BA8685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65BB5-BC9A-4231-A8A1-F46AFB5FAEF6}" type="pres">
      <dgm:prSet presAssocID="{588C81CD-5AB9-4309-A3D0-41CB2BA8685B}" presName="negativeSpace" presStyleCnt="0"/>
      <dgm:spPr/>
    </dgm:pt>
    <dgm:pt modelId="{E7F3E7AD-19A0-4BF3-AB30-4D5F0E7FCDFA}" type="pres">
      <dgm:prSet presAssocID="{588C81CD-5AB9-4309-A3D0-41CB2BA8685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E039F68-40B4-4B6F-AAF4-BFA61CE471B0}" type="presOf" srcId="{72EDAFCA-40CA-4224-A463-2918749A88CB}" destId="{58EE50FB-3DAF-4AF7-AAB8-89307BF51935}" srcOrd="1" destOrd="0" presId="urn:microsoft.com/office/officeart/2005/8/layout/list1"/>
    <dgm:cxn modelId="{765F30E9-0FE5-4EE5-9622-2FFED5372517}" type="presOf" srcId="{588C81CD-5AB9-4309-A3D0-41CB2BA8685B}" destId="{6F171560-BCDF-46D2-9D58-5B2C3B0D238B}" srcOrd="1" destOrd="0" presId="urn:microsoft.com/office/officeart/2005/8/layout/list1"/>
    <dgm:cxn modelId="{D1C38603-0D86-457A-947D-EC6C13491F67}" type="presOf" srcId="{588C81CD-5AB9-4309-A3D0-41CB2BA8685B}" destId="{A92F9FA4-AFB7-4799-9834-57E192449BA8}" srcOrd="0" destOrd="0" presId="urn:microsoft.com/office/officeart/2005/8/layout/list1"/>
    <dgm:cxn modelId="{A150877E-2CF2-4606-998E-FFCF7C142798}" type="presOf" srcId="{72EDAFCA-40CA-4224-A463-2918749A88CB}" destId="{39FFE245-22D3-400F-94A9-1271724CEC4D}" srcOrd="0" destOrd="0" presId="urn:microsoft.com/office/officeart/2005/8/layout/list1"/>
    <dgm:cxn modelId="{DDB141FB-4AE0-40AA-BB0B-FF541CAD90E0}" type="presOf" srcId="{14AE3927-9297-4146-AA7E-82228B389321}" destId="{29033142-AB4D-4878-A596-49DFA5676F56}" srcOrd="0" destOrd="0" presId="urn:microsoft.com/office/officeart/2005/8/layout/list1"/>
    <dgm:cxn modelId="{D1F12C48-3B16-4F3B-88CC-800A24C61282}" srcId="{4218281A-8DE1-45C9-9810-070957CB28F8}" destId="{588C81CD-5AB9-4309-A3D0-41CB2BA8685B}" srcOrd="2" destOrd="0" parTransId="{C4A5EFB8-5D31-437F-A96D-E26A45219CAF}" sibTransId="{6A71287D-84C5-454A-8729-C211AAD67CFA}"/>
    <dgm:cxn modelId="{BD7B1CBB-939C-4F03-B318-3846EC379F8C}" type="presOf" srcId="{4218281A-8DE1-45C9-9810-070957CB28F8}" destId="{34C77C68-212F-4828-967A-465334AF9C34}" srcOrd="0" destOrd="0" presId="urn:microsoft.com/office/officeart/2005/8/layout/list1"/>
    <dgm:cxn modelId="{8CC27CE0-AA1F-4CA1-BE19-134D07F8AF76}" srcId="{4218281A-8DE1-45C9-9810-070957CB28F8}" destId="{72EDAFCA-40CA-4224-A463-2918749A88CB}" srcOrd="1" destOrd="0" parTransId="{66698A9F-4ABD-4E12-884E-72CA1292CB1C}" sibTransId="{7A886645-9E08-4EB2-B15E-CDC3A6958641}"/>
    <dgm:cxn modelId="{5891A35A-BFFF-4EF5-B539-44C3CE1F291B}" srcId="{4218281A-8DE1-45C9-9810-070957CB28F8}" destId="{14AE3927-9297-4146-AA7E-82228B389321}" srcOrd="0" destOrd="0" parTransId="{C5517AC0-B827-44EB-BDEE-8665508A9DCE}" sibTransId="{83B1EACE-FD4A-4FB7-9831-EF33536C83CF}"/>
    <dgm:cxn modelId="{17FB2262-755E-43F1-936D-B018328462C1}" type="presOf" srcId="{14AE3927-9297-4146-AA7E-82228B389321}" destId="{F3B4E3EC-ED95-4D4D-8D48-10323ED3BFA5}" srcOrd="1" destOrd="0" presId="urn:microsoft.com/office/officeart/2005/8/layout/list1"/>
    <dgm:cxn modelId="{C0E4C50A-DBC7-4165-8B40-A72DBDAFF05F}" type="presParOf" srcId="{34C77C68-212F-4828-967A-465334AF9C34}" destId="{64BB8E3F-D04E-42B0-8265-AD59DCF23E95}" srcOrd="0" destOrd="0" presId="urn:microsoft.com/office/officeart/2005/8/layout/list1"/>
    <dgm:cxn modelId="{8A210570-97D9-4706-AB43-B43170C3E954}" type="presParOf" srcId="{64BB8E3F-D04E-42B0-8265-AD59DCF23E95}" destId="{29033142-AB4D-4878-A596-49DFA5676F56}" srcOrd="0" destOrd="0" presId="urn:microsoft.com/office/officeart/2005/8/layout/list1"/>
    <dgm:cxn modelId="{E256B739-B309-417C-B3CF-37EA8181F484}" type="presParOf" srcId="{64BB8E3F-D04E-42B0-8265-AD59DCF23E95}" destId="{F3B4E3EC-ED95-4D4D-8D48-10323ED3BFA5}" srcOrd="1" destOrd="0" presId="urn:microsoft.com/office/officeart/2005/8/layout/list1"/>
    <dgm:cxn modelId="{E5B478B2-DFC8-438B-8BF3-27AA1A5B4224}" type="presParOf" srcId="{34C77C68-212F-4828-967A-465334AF9C34}" destId="{485F0091-474B-446F-B0C5-83E9BC5ECA99}" srcOrd="1" destOrd="0" presId="urn:microsoft.com/office/officeart/2005/8/layout/list1"/>
    <dgm:cxn modelId="{131B7FB2-A994-4A0F-8FF9-1B9FCF76BF0C}" type="presParOf" srcId="{34C77C68-212F-4828-967A-465334AF9C34}" destId="{6CEE79C7-C1C3-4CC8-8671-90421A30CA73}" srcOrd="2" destOrd="0" presId="urn:microsoft.com/office/officeart/2005/8/layout/list1"/>
    <dgm:cxn modelId="{C5572D09-E730-4549-8CF2-BCE8BB34A1EE}" type="presParOf" srcId="{34C77C68-212F-4828-967A-465334AF9C34}" destId="{5527C0CC-3AF5-40AF-9BD1-602415D340EC}" srcOrd="3" destOrd="0" presId="urn:microsoft.com/office/officeart/2005/8/layout/list1"/>
    <dgm:cxn modelId="{76FED88E-DCD3-4656-98C5-1178F8BCB80F}" type="presParOf" srcId="{34C77C68-212F-4828-967A-465334AF9C34}" destId="{BB6719D3-B516-4FB1-9B4E-2AACF5545742}" srcOrd="4" destOrd="0" presId="urn:microsoft.com/office/officeart/2005/8/layout/list1"/>
    <dgm:cxn modelId="{7B34B8D9-39BA-4F5F-B431-BDE6FAB59590}" type="presParOf" srcId="{BB6719D3-B516-4FB1-9B4E-2AACF5545742}" destId="{39FFE245-22D3-400F-94A9-1271724CEC4D}" srcOrd="0" destOrd="0" presId="urn:microsoft.com/office/officeart/2005/8/layout/list1"/>
    <dgm:cxn modelId="{DC798EC8-8E57-4643-9925-44670361B4D1}" type="presParOf" srcId="{BB6719D3-B516-4FB1-9B4E-2AACF5545742}" destId="{58EE50FB-3DAF-4AF7-AAB8-89307BF51935}" srcOrd="1" destOrd="0" presId="urn:microsoft.com/office/officeart/2005/8/layout/list1"/>
    <dgm:cxn modelId="{8D7BA383-9529-4AB1-B686-71A28C8DE651}" type="presParOf" srcId="{34C77C68-212F-4828-967A-465334AF9C34}" destId="{B3869416-85C5-4CFA-9250-84DB919C121E}" srcOrd="5" destOrd="0" presId="urn:microsoft.com/office/officeart/2005/8/layout/list1"/>
    <dgm:cxn modelId="{B10001E2-EB43-4BDB-A735-14FC097C5AEC}" type="presParOf" srcId="{34C77C68-212F-4828-967A-465334AF9C34}" destId="{187CEB22-BD1E-4752-BF99-0122D1CD7B77}" srcOrd="6" destOrd="0" presId="urn:microsoft.com/office/officeart/2005/8/layout/list1"/>
    <dgm:cxn modelId="{6C1A9E5A-78C4-424C-BD8F-0CCFE8316A14}" type="presParOf" srcId="{34C77C68-212F-4828-967A-465334AF9C34}" destId="{BA8B6E1A-08DC-40E5-AC38-635D3EA55BD8}" srcOrd="7" destOrd="0" presId="urn:microsoft.com/office/officeart/2005/8/layout/list1"/>
    <dgm:cxn modelId="{7E240AC9-9EFD-4539-94FE-0BA0764AEBA0}" type="presParOf" srcId="{34C77C68-212F-4828-967A-465334AF9C34}" destId="{BD6FD9C1-7350-42D6-8E95-52208EA0725E}" srcOrd="8" destOrd="0" presId="urn:microsoft.com/office/officeart/2005/8/layout/list1"/>
    <dgm:cxn modelId="{6EAF42E9-29C8-4E04-B8EF-63396C7DD2F7}" type="presParOf" srcId="{BD6FD9C1-7350-42D6-8E95-52208EA0725E}" destId="{A92F9FA4-AFB7-4799-9834-57E192449BA8}" srcOrd="0" destOrd="0" presId="urn:microsoft.com/office/officeart/2005/8/layout/list1"/>
    <dgm:cxn modelId="{5F34BF1B-D379-4CD3-AC71-AE5D9E28BD7C}" type="presParOf" srcId="{BD6FD9C1-7350-42D6-8E95-52208EA0725E}" destId="{6F171560-BCDF-46D2-9D58-5B2C3B0D238B}" srcOrd="1" destOrd="0" presId="urn:microsoft.com/office/officeart/2005/8/layout/list1"/>
    <dgm:cxn modelId="{6353DEB7-690D-405A-82E8-E6C9B127B15C}" type="presParOf" srcId="{34C77C68-212F-4828-967A-465334AF9C34}" destId="{0FB65BB5-BC9A-4231-A8A1-F46AFB5FAEF6}" srcOrd="9" destOrd="0" presId="urn:microsoft.com/office/officeart/2005/8/layout/list1"/>
    <dgm:cxn modelId="{0ADE8017-FC48-4E0E-8837-36ADFB767C3D}" type="presParOf" srcId="{34C77C68-212F-4828-967A-465334AF9C34}" destId="{E7F3E7AD-19A0-4BF3-AB30-4D5F0E7FCDF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ECDD1A-8B93-4CC5-AE93-D174378B2E96}" type="doc">
      <dgm:prSet loTypeId="urn:microsoft.com/office/officeart/2005/8/layout/process1" loCatId="process" qsTypeId="urn:microsoft.com/office/officeart/2005/8/quickstyle/simple1" qsCatId="simple" csTypeId="urn:microsoft.com/office/officeart/2005/8/colors/accent6_2" csCatId="accent6" phldr="1"/>
      <dgm:spPr/>
    </dgm:pt>
    <dgm:pt modelId="{D453CCE2-9319-404F-B1FA-04B947B4DDEC}">
      <dgm:prSet phldrT="[Текст]"/>
      <dgm:spPr/>
      <dgm:t>
        <a:bodyPr/>
        <a:lstStyle/>
        <a:p>
          <a:r>
            <a:rPr lang="uk-UA" dirty="0" smtClean="0"/>
            <a:t>Березень </a:t>
          </a:r>
        </a:p>
        <a:p>
          <a:r>
            <a:rPr lang="uk-UA" dirty="0" smtClean="0"/>
            <a:t>2023</a:t>
          </a:r>
        </a:p>
        <a:p>
          <a:r>
            <a:rPr lang="uk-UA" dirty="0" smtClean="0"/>
            <a:t>затверджені технічні вимоги до </a:t>
          </a:r>
          <a:r>
            <a:rPr lang="ru-RU" dirty="0" smtClean="0"/>
            <a:t>Е-АУДИТ</a:t>
          </a:r>
          <a:endParaRPr lang="ru-RU" dirty="0"/>
        </a:p>
      </dgm:t>
    </dgm:pt>
    <dgm:pt modelId="{3F1FCAEF-4D11-4579-B60D-AFE9B99FC1CA}" type="parTrans" cxnId="{3ED551E0-02DC-44AE-9712-89505301D4B4}">
      <dgm:prSet/>
      <dgm:spPr/>
      <dgm:t>
        <a:bodyPr/>
        <a:lstStyle/>
        <a:p>
          <a:endParaRPr lang="ru-RU"/>
        </a:p>
      </dgm:t>
    </dgm:pt>
    <dgm:pt modelId="{0C4748BD-1917-48C1-A501-41F1D3BA184E}" type="sibTrans" cxnId="{3ED551E0-02DC-44AE-9712-89505301D4B4}">
      <dgm:prSet/>
      <dgm:spPr/>
      <dgm:t>
        <a:bodyPr/>
        <a:lstStyle/>
        <a:p>
          <a:endParaRPr lang="ru-RU"/>
        </a:p>
      </dgm:t>
    </dgm:pt>
    <dgm:pt modelId="{0DBD08BF-8BD0-4E46-9724-663D9C3D0379}">
      <dgm:prSet phldrT="[Текст]"/>
      <dgm:spPr/>
      <dgm:t>
        <a:bodyPr/>
        <a:lstStyle/>
        <a:p>
          <a:r>
            <a:rPr lang="uk-UA" dirty="0" smtClean="0"/>
            <a:t>Квітень </a:t>
          </a:r>
        </a:p>
        <a:p>
          <a:r>
            <a:rPr lang="uk-UA" dirty="0" smtClean="0"/>
            <a:t>2023</a:t>
          </a:r>
        </a:p>
        <a:p>
          <a:r>
            <a:rPr lang="uk-UA" dirty="0" smtClean="0"/>
            <a:t>початок торгів на закупівлю послуг з розробки ПП </a:t>
          </a:r>
          <a:r>
            <a:rPr lang="ru-RU" dirty="0" smtClean="0"/>
            <a:t>Е-АУДИТ</a:t>
          </a:r>
          <a:r>
            <a:rPr lang="uk-UA" dirty="0" smtClean="0"/>
            <a:t> </a:t>
          </a:r>
          <a:endParaRPr lang="ru-RU" dirty="0"/>
        </a:p>
      </dgm:t>
    </dgm:pt>
    <dgm:pt modelId="{BB1404DB-2FAB-4F4C-8D7B-15C9CAF74703}" type="parTrans" cxnId="{DA30F608-74DD-4598-A089-79DD85CD5704}">
      <dgm:prSet/>
      <dgm:spPr/>
      <dgm:t>
        <a:bodyPr/>
        <a:lstStyle/>
        <a:p>
          <a:endParaRPr lang="ru-RU"/>
        </a:p>
      </dgm:t>
    </dgm:pt>
    <dgm:pt modelId="{13844F32-A52D-4FA9-BEF8-1B8C6C23C4CB}" type="sibTrans" cxnId="{DA30F608-74DD-4598-A089-79DD85CD5704}">
      <dgm:prSet/>
      <dgm:spPr/>
      <dgm:t>
        <a:bodyPr/>
        <a:lstStyle/>
        <a:p>
          <a:endParaRPr lang="ru-RU"/>
        </a:p>
      </dgm:t>
    </dgm:pt>
    <dgm:pt modelId="{520FC8C6-7EDF-4A29-95CB-2FD97A783E55}">
      <dgm:prSet phldrT="[Текст]"/>
      <dgm:spPr/>
      <dgm:t>
        <a:bodyPr/>
        <a:lstStyle/>
        <a:p>
          <a:r>
            <a:rPr lang="uk-UA" dirty="0" smtClean="0"/>
            <a:t>Вересень </a:t>
          </a:r>
        </a:p>
        <a:p>
          <a:r>
            <a:rPr lang="uk-UA" dirty="0" smtClean="0"/>
            <a:t>2023</a:t>
          </a:r>
        </a:p>
        <a:p>
          <a:r>
            <a:rPr lang="uk-UA" dirty="0" smtClean="0"/>
            <a:t>укладено договір з переможцем торгів </a:t>
          </a:r>
        </a:p>
        <a:p>
          <a:endParaRPr lang="ru-RU" dirty="0"/>
        </a:p>
      </dgm:t>
    </dgm:pt>
    <dgm:pt modelId="{50965B0E-2F4B-4AFA-A628-4AE2E306B7C9}" type="parTrans" cxnId="{D1BFED8E-B473-44FA-AC18-D972646055C2}">
      <dgm:prSet/>
      <dgm:spPr/>
      <dgm:t>
        <a:bodyPr/>
        <a:lstStyle/>
        <a:p>
          <a:endParaRPr lang="ru-RU"/>
        </a:p>
      </dgm:t>
    </dgm:pt>
    <dgm:pt modelId="{B4E07B27-5EDE-4F93-88BE-0070CFA73507}" type="sibTrans" cxnId="{D1BFED8E-B473-44FA-AC18-D972646055C2}">
      <dgm:prSet/>
      <dgm:spPr/>
      <dgm:t>
        <a:bodyPr/>
        <a:lstStyle/>
        <a:p>
          <a:endParaRPr lang="ru-RU"/>
        </a:p>
      </dgm:t>
    </dgm:pt>
    <dgm:pt modelId="{27AB666E-343E-463F-BC66-6A02D5C5839C}">
      <dgm:prSet/>
      <dgm:spPr/>
      <dgm:t>
        <a:bodyPr/>
        <a:lstStyle/>
        <a:p>
          <a:r>
            <a:rPr lang="uk-UA" dirty="0" smtClean="0"/>
            <a:t>Листопад </a:t>
          </a:r>
        </a:p>
        <a:p>
          <a:r>
            <a:rPr lang="uk-UA" dirty="0" smtClean="0"/>
            <a:t>2023</a:t>
          </a:r>
        </a:p>
        <a:p>
          <a:r>
            <a:rPr lang="uk-UA" dirty="0" smtClean="0"/>
            <a:t>перша робоча група з переможцем торгів</a:t>
          </a:r>
          <a:endParaRPr lang="ru-RU" dirty="0"/>
        </a:p>
      </dgm:t>
    </dgm:pt>
    <dgm:pt modelId="{6A4E3CD1-BF85-441E-B994-89996F02FC6F}" type="parTrans" cxnId="{E7495F05-19F1-43BF-9F21-B2FD11DB6389}">
      <dgm:prSet/>
      <dgm:spPr/>
      <dgm:t>
        <a:bodyPr/>
        <a:lstStyle/>
        <a:p>
          <a:endParaRPr lang="ru-RU"/>
        </a:p>
      </dgm:t>
    </dgm:pt>
    <dgm:pt modelId="{D579F7BA-2BAC-40F8-B48B-C7D7545E8801}" type="sibTrans" cxnId="{E7495F05-19F1-43BF-9F21-B2FD11DB6389}">
      <dgm:prSet/>
      <dgm:spPr/>
      <dgm:t>
        <a:bodyPr/>
        <a:lstStyle/>
        <a:p>
          <a:endParaRPr lang="ru-RU"/>
        </a:p>
      </dgm:t>
    </dgm:pt>
    <dgm:pt modelId="{3DD82003-B759-4BE8-B736-5CC8CC08D034}" type="pres">
      <dgm:prSet presAssocID="{85ECDD1A-8B93-4CC5-AE93-D174378B2E96}" presName="Name0" presStyleCnt="0">
        <dgm:presLayoutVars>
          <dgm:dir/>
          <dgm:resizeHandles val="exact"/>
        </dgm:presLayoutVars>
      </dgm:prSet>
      <dgm:spPr/>
    </dgm:pt>
    <dgm:pt modelId="{BA550336-06AB-4F66-8F7C-726D01A082AB}" type="pres">
      <dgm:prSet presAssocID="{D453CCE2-9319-404F-B1FA-04B947B4DDE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7FE13-2107-452A-B427-75CE647AEAF0}" type="pres">
      <dgm:prSet presAssocID="{0C4748BD-1917-48C1-A501-41F1D3BA184E}" presName="sibTrans" presStyleLbl="sibTrans2D1" presStyleIdx="0" presStyleCnt="3"/>
      <dgm:spPr/>
      <dgm:t>
        <a:bodyPr/>
        <a:lstStyle/>
        <a:p>
          <a:endParaRPr lang="ru-RU"/>
        </a:p>
      </dgm:t>
    </dgm:pt>
    <dgm:pt modelId="{2AE7CAA5-856F-4406-BE38-3F28C1BBE3E2}" type="pres">
      <dgm:prSet presAssocID="{0C4748BD-1917-48C1-A501-41F1D3BA184E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5FB0AF8-1EA3-41AB-B6AD-8904A5D39784}" type="pres">
      <dgm:prSet presAssocID="{0DBD08BF-8BD0-4E46-9724-663D9C3D037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56F4D-0C26-45D2-B1CC-C81702138910}" type="pres">
      <dgm:prSet presAssocID="{13844F32-A52D-4FA9-BEF8-1B8C6C23C4C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2750D0F-07E5-4A7E-A741-6CEC5BAF3712}" type="pres">
      <dgm:prSet presAssocID="{13844F32-A52D-4FA9-BEF8-1B8C6C23C4CB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7D80CCF-8ADC-4236-AB4C-09405836D8A2}" type="pres">
      <dgm:prSet presAssocID="{520FC8C6-7EDF-4A29-95CB-2FD97A783E5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DB7E9-C2B8-4B9D-AC67-0F31E9C790BC}" type="pres">
      <dgm:prSet presAssocID="{B4E07B27-5EDE-4F93-88BE-0070CFA73507}" presName="sibTrans" presStyleLbl="sibTrans2D1" presStyleIdx="2" presStyleCnt="3"/>
      <dgm:spPr/>
      <dgm:t>
        <a:bodyPr/>
        <a:lstStyle/>
        <a:p>
          <a:endParaRPr lang="ru-RU"/>
        </a:p>
      </dgm:t>
    </dgm:pt>
    <dgm:pt modelId="{CB76E679-755F-4D56-9A30-0D8CC06F60C2}" type="pres">
      <dgm:prSet presAssocID="{B4E07B27-5EDE-4F93-88BE-0070CFA73507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86989350-4636-4E28-BF96-67C07ED48FAC}" type="pres">
      <dgm:prSet presAssocID="{27AB666E-343E-463F-BC66-6A02D5C5839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DCC756-E1D8-4601-A5F8-F368E4B82178}" type="presOf" srcId="{B4E07B27-5EDE-4F93-88BE-0070CFA73507}" destId="{D4FDB7E9-C2B8-4B9D-AC67-0F31E9C790BC}" srcOrd="0" destOrd="0" presId="urn:microsoft.com/office/officeart/2005/8/layout/process1"/>
    <dgm:cxn modelId="{B5EC4F49-59C8-4B7D-A0B1-B11ACFE69E9C}" type="presOf" srcId="{0C4748BD-1917-48C1-A501-41F1D3BA184E}" destId="{2AE7CAA5-856F-4406-BE38-3F28C1BBE3E2}" srcOrd="1" destOrd="0" presId="urn:microsoft.com/office/officeart/2005/8/layout/process1"/>
    <dgm:cxn modelId="{E7495F05-19F1-43BF-9F21-B2FD11DB6389}" srcId="{85ECDD1A-8B93-4CC5-AE93-D174378B2E96}" destId="{27AB666E-343E-463F-BC66-6A02D5C5839C}" srcOrd="3" destOrd="0" parTransId="{6A4E3CD1-BF85-441E-B994-89996F02FC6F}" sibTransId="{D579F7BA-2BAC-40F8-B48B-C7D7545E8801}"/>
    <dgm:cxn modelId="{3ED551E0-02DC-44AE-9712-89505301D4B4}" srcId="{85ECDD1A-8B93-4CC5-AE93-D174378B2E96}" destId="{D453CCE2-9319-404F-B1FA-04B947B4DDEC}" srcOrd="0" destOrd="0" parTransId="{3F1FCAEF-4D11-4579-B60D-AFE9B99FC1CA}" sibTransId="{0C4748BD-1917-48C1-A501-41F1D3BA184E}"/>
    <dgm:cxn modelId="{DA30F608-74DD-4598-A089-79DD85CD5704}" srcId="{85ECDD1A-8B93-4CC5-AE93-D174378B2E96}" destId="{0DBD08BF-8BD0-4E46-9724-663D9C3D0379}" srcOrd="1" destOrd="0" parTransId="{BB1404DB-2FAB-4F4C-8D7B-15C9CAF74703}" sibTransId="{13844F32-A52D-4FA9-BEF8-1B8C6C23C4CB}"/>
    <dgm:cxn modelId="{7FCA5B99-70B6-431D-A7E3-2817CC60F503}" type="presOf" srcId="{520FC8C6-7EDF-4A29-95CB-2FD97A783E55}" destId="{77D80CCF-8ADC-4236-AB4C-09405836D8A2}" srcOrd="0" destOrd="0" presId="urn:microsoft.com/office/officeart/2005/8/layout/process1"/>
    <dgm:cxn modelId="{AC5E7159-9742-48B6-87BF-6D6BFD965657}" type="presOf" srcId="{B4E07B27-5EDE-4F93-88BE-0070CFA73507}" destId="{CB76E679-755F-4D56-9A30-0D8CC06F60C2}" srcOrd="1" destOrd="0" presId="urn:microsoft.com/office/officeart/2005/8/layout/process1"/>
    <dgm:cxn modelId="{DA73E56F-DEDD-4B6C-8411-C942DFE97165}" type="presOf" srcId="{13844F32-A52D-4FA9-BEF8-1B8C6C23C4CB}" destId="{67156F4D-0C26-45D2-B1CC-C81702138910}" srcOrd="0" destOrd="0" presId="urn:microsoft.com/office/officeart/2005/8/layout/process1"/>
    <dgm:cxn modelId="{56276A2F-C6CA-4047-97E4-4BAB9AB9F504}" type="presOf" srcId="{85ECDD1A-8B93-4CC5-AE93-D174378B2E96}" destId="{3DD82003-B759-4BE8-B736-5CC8CC08D034}" srcOrd="0" destOrd="0" presId="urn:microsoft.com/office/officeart/2005/8/layout/process1"/>
    <dgm:cxn modelId="{D1BFED8E-B473-44FA-AC18-D972646055C2}" srcId="{85ECDD1A-8B93-4CC5-AE93-D174378B2E96}" destId="{520FC8C6-7EDF-4A29-95CB-2FD97A783E55}" srcOrd="2" destOrd="0" parTransId="{50965B0E-2F4B-4AFA-A628-4AE2E306B7C9}" sibTransId="{B4E07B27-5EDE-4F93-88BE-0070CFA73507}"/>
    <dgm:cxn modelId="{0DAAC3FB-97D5-4762-8486-F660CE7B5105}" type="presOf" srcId="{D453CCE2-9319-404F-B1FA-04B947B4DDEC}" destId="{BA550336-06AB-4F66-8F7C-726D01A082AB}" srcOrd="0" destOrd="0" presId="urn:microsoft.com/office/officeart/2005/8/layout/process1"/>
    <dgm:cxn modelId="{62A93E31-C735-4305-8250-55E37C0A36FE}" type="presOf" srcId="{27AB666E-343E-463F-BC66-6A02D5C5839C}" destId="{86989350-4636-4E28-BF96-67C07ED48FAC}" srcOrd="0" destOrd="0" presId="urn:microsoft.com/office/officeart/2005/8/layout/process1"/>
    <dgm:cxn modelId="{7A9E01F0-19F0-49A3-9BAD-A27B2DC86AE8}" type="presOf" srcId="{0DBD08BF-8BD0-4E46-9724-663D9C3D0379}" destId="{65FB0AF8-1EA3-41AB-B6AD-8904A5D39784}" srcOrd="0" destOrd="0" presId="urn:microsoft.com/office/officeart/2005/8/layout/process1"/>
    <dgm:cxn modelId="{DF24F8AD-09F3-4CC3-9ED5-76D30790FB5A}" type="presOf" srcId="{0C4748BD-1917-48C1-A501-41F1D3BA184E}" destId="{1597FE13-2107-452A-B427-75CE647AEAF0}" srcOrd="0" destOrd="0" presId="urn:microsoft.com/office/officeart/2005/8/layout/process1"/>
    <dgm:cxn modelId="{0FF564C6-E62A-4FBD-A1E3-5357994D438C}" type="presOf" srcId="{13844F32-A52D-4FA9-BEF8-1B8C6C23C4CB}" destId="{82750D0F-07E5-4A7E-A741-6CEC5BAF3712}" srcOrd="1" destOrd="0" presId="urn:microsoft.com/office/officeart/2005/8/layout/process1"/>
    <dgm:cxn modelId="{E6602D30-D176-4531-BBFC-46005A45CE80}" type="presParOf" srcId="{3DD82003-B759-4BE8-B736-5CC8CC08D034}" destId="{BA550336-06AB-4F66-8F7C-726D01A082AB}" srcOrd="0" destOrd="0" presId="urn:microsoft.com/office/officeart/2005/8/layout/process1"/>
    <dgm:cxn modelId="{FEC485AE-BB2C-4A90-8D04-997A3F3EBB13}" type="presParOf" srcId="{3DD82003-B759-4BE8-B736-5CC8CC08D034}" destId="{1597FE13-2107-452A-B427-75CE647AEAF0}" srcOrd="1" destOrd="0" presId="urn:microsoft.com/office/officeart/2005/8/layout/process1"/>
    <dgm:cxn modelId="{D5FDF664-5351-4955-8AF3-1A2BA29D3D8C}" type="presParOf" srcId="{1597FE13-2107-452A-B427-75CE647AEAF0}" destId="{2AE7CAA5-856F-4406-BE38-3F28C1BBE3E2}" srcOrd="0" destOrd="0" presId="urn:microsoft.com/office/officeart/2005/8/layout/process1"/>
    <dgm:cxn modelId="{9CCC4769-6EF6-458E-B0B0-A2903686A9E2}" type="presParOf" srcId="{3DD82003-B759-4BE8-B736-5CC8CC08D034}" destId="{65FB0AF8-1EA3-41AB-B6AD-8904A5D39784}" srcOrd="2" destOrd="0" presId="urn:microsoft.com/office/officeart/2005/8/layout/process1"/>
    <dgm:cxn modelId="{E8BC4DA7-19B8-491D-B3A0-76652D2FC55C}" type="presParOf" srcId="{3DD82003-B759-4BE8-B736-5CC8CC08D034}" destId="{67156F4D-0C26-45D2-B1CC-C81702138910}" srcOrd="3" destOrd="0" presId="urn:microsoft.com/office/officeart/2005/8/layout/process1"/>
    <dgm:cxn modelId="{7DA9EF0B-64FA-4D83-8874-7B99F7A53D16}" type="presParOf" srcId="{67156F4D-0C26-45D2-B1CC-C81702138910}" destId="{82750D0F-07E5-4A7E-A741-6CEC5BAF3712}" srcOrd="0" destOrd="0" presId="urn:microsoft.com/office/officeart/2005/8/layout/process1"/>
    <dgm:cxn modelId="{EB8DB44D-9D78-41B5-A93C-5296F542FDFE}" type="presParOf" srcId="{3DD82003-B759-4BE8-B736-5CC8CC08D034}" destId="{77D80CCF-8ADC-4236-AB4C-09405836D8A2}" srcOrd="4" destOrd="0" presId="urn:microsoft.com/office/officeart/2005/8/layout/process1"/>
    <dgm:cxn modelId="{93F4E80C-E5AD-4701-B17C-FC25164A7436}" type="presParOf" srcId="{3DD82003-B759-4BE8-B736-5CC8CC08D034}" destId="{D4FDB7E9-C2B8-4B9D-AC67-0F31E9C790BC}" srcOrd="5" destOrd="0" presId="urn:microsoft.com/office/officeart/2005/8/layout/process1"/>
    <dgm:cxn modelId="{5EE954C6-3190-41D6-BCE3-160D7609982B}" type="presParOf" srcId="{D4FDB7E9-C2B8-4B9D-AC67-0F31E9C790BC}" destId="{CB76E679-755F-4D56-9A30-0D8CC06F60C2}" srcOrd="0" destOrd="0" presId="urn:microsoft.com/office/officeart/2005/8/layout/process1"/>
    <dgm:cxn modelId="{7B6F9B08-882E-4F07-A821-A38A71DD5E68}" type="presParOf" srcId="{3DD82003-B759-4BE8-B736-5CC8CC08D034}" destId="{86989350-4636-4E28-BF96-67C07ED48FA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5FC9E8-46DC-4026-9DC6-05FA1E886200}" type="doc">
      <dgm:prSet loTypeId="urn:microsoft.com/office/officeart/2005/8/layout/process1" loCatId="process" qsTypeId="urn:microsoft.com/office/officeart/2005/8/quickstyle/simple1" qsCatId="simple" csTypeId="urn:microsoft.com/office/officeart/2005/8/colors/accent6_2" csCatId="accent6" phldr="1"/>
      <dgm:spPr/>
    </dgm:pt>
    <dgm:pt modelId="{07F01138-106F-491C-BA83-C1BDBA78A246}">
      <dgm:prSet phldrT="[Текст]"/>
      <dgm:spPr/>
      <dgm:t>
        <a:bodyPr/>
        <a:lstStyle/>
        <a:p>
          <a:r>
            <a:rPr lang="uk-UA" b="1" smtClean="0"/>
            <a:t>ЗБІР ІНФОРМАЦІЇ ПРО ПЛАТНИКА ПОДАТКІВ</a:t>
          </a:r>
          <a:endParaRPr lang="ru-RU" dirty="0"/>
        </a:p>
      </dgm:t>
    </dgm:pt>
    <dgm:pt modelId="{98771099-901F-43F7-A49E-853EA522FB82}" type="parTrans" cxnId="{74085F29-4CD6-4841-8F9E-008F1B04226D}">
      <dgm:prSet/>
      <dgm:spPr/>
      <dgm:t>
        <a:bodyPr/>
        <a:lstStyle/>
        <a:p>
          <a:endParaRPr lang="ru-RU"/>
        </a:p>
      </dgm:t>
    </dgm:pt>
    <dgm:pt modelId="{0FACC08C-DFD3-4932-975D-3A472855386D}" type="sibTrans" cxnId="{74085F29-4CD6-4841-8F9E-008F1B04226D}">
      <dgm:prSet/>
      <dgm:spPr/>
      <dgm:t>
        <a:bodyPr/>
        <a:lstStyle/>
        <a:p>
          <a:endParaRPr lang="ru-RU"/>
        </a:p>
      </dgm:t>
    </dgm:pt>
    <dgm:pt modelId="{E9943856-BEEF-49AF-83E5-C77E6632B813}">
      <dgm:prSet phldrT="[Текст]"/>
      <dgm:spPr/>
      <dgm:t>
        <a:bodyPr/>
        <a:lstStyle/>
        <a:p>
          <a:r>
            <a:rPr lang="uk-UA" b="1" smtClean="0"/>
            <a:t>ПРОВЕДЕННЯ ПОДАТКОВОЇ ПЕРЕВІРКИ</a:t>
          </a:r>
          <a:endParaRPr lang="ru-RU" dirty="0"/>
        </a:p>
      </dgm:t>
    </dgm:pt>
    <dgm:pt modelId="{9F6CECA4-8955-4A7D-886D-31BA535B496C}" type="parTrans" cxnId="{37D043A4-C345-48A2-B87D-487AF322C13C}">
      <dgm:prSet/>
      <dgm:spPr/>
      <dgm:t>
        <a:bodyPr/>
        <a:lstStyle/>
        <a:p>
          <a:endParaRPr lang="ru-RU"/>
        </a:p>
      </dgm:t>
    </dgm:pt>
    <dgm:pt modelId="{E4ACB28F-9EA4-451D-8D5B-814306B190F3}" type="sibTrans" cxnId="{37D043A4-C345-48A2-B87D-487AF322C13C}">
      <dgm:prSet/>
      <dgm:spPr/>
      <dgm:t>
        <a:bodyPr/>
        <a:lstStyle/>
        <a:p>
          <a:endParaRPr lang="ru-RU"/>
        </a:p>
      </dgm:t>
    </dgm:pt>
    <dgm:pt modelId="{AA40ACA3-4A90-4B35-A808-7B8A208334B6}">
      <dgm:prSet phldrT="[Текст]"/>
      <dgm:spPr/>
      <dgm:t>
        <a:bodyPr/>
        <a:lstStyle/>
        <a:p>
          <a:r>
            <a:rPr lang="uk-UA" b="1" dirty="0" smtClean="0"/>
            <a:t>АДМІНІСТРАТИВНЕ ОСКАРЖЕННЯ РЕЗУЛЬТАТІВ ПОДАТКОВОЇ ПЕРЕВІРКИ</a:t>
          </a:r>
          <a:endParaRPr lang="ru-RU" dirty="0"/>
        </a:p>
      </dgm:t>
    </dgm:pt>
    <dgm:pt modelId="{B2C4A9AA-ED9D-4AB8-A0D2-42F046B06E84}" type="parTrans" cxnId="{59DDE612-83D4-49F5-8420-9FD95B4CEA87}">
      <dgm:prSet/>
      <dgm:spPr/>
      <dgm:t>
        <a:bodyPr/>
        <a:lstStyle/>
        <a:p>
          <a:endParaRPr lang="ru-RU"/>
        </a:p>
      </dgm:t>
    </dgm:pt>
    <dgm:pt modelId="{1D9FC883-9879-4B2C-87F3-7D49A0428C38}" type="sibTrans" cxnId="{59DDE612-83D4-49F5-8420-9FD95B4CEA87}">
      <dgm:prSet/>
      <dgm:spPr/>
      <dgm:t>
        <a:bodyPr/>
        <a:lstStyle/>
        <a:p>
          <a:endParaRPr lang="ru-RU"/>
        </a:p>
      </dgm:t>
    </dgm:pt>
    <dgm:pt modelId="{06E3F0BB-ECBC-4F65-8EAD-E28762B3B311}">
      <dgm:prSet/>
      <dgm:spPr/>
      <dgm:t>
        <a:bodyPr/>
        <a:lstStyle/>
        <a:p>
          <a:r>
            <a:rPr lang="ru-RU" b="1" smtClean="0"/>
            <a:t>СУДОВЕ ОСКАРЖЕННЯ РЕЗУЛЬТАТІВ ПОДАТКОВОЇ ПЕРЕВІРКИ </a:t>
          </a:r>
          <a:endParaRPr lang="ru-RU" dirty="0"/>
        </a:p>
      </dgm:t>
    </dgm:pt>
    <dgm:pt modelId="{B44BA5A0-396C-44FE-9FE1-DB758B9CEF73}" type="parTrans" cxnId="{5D4C6928-3F4E-4419-863A-56BF5769E63B}">
      <dgm:prSet/>
      <dgm:spPr/>
      <dgm:t>
        <a:bodyPr/>
        <a:lstStyle/>
        <a:p>
          <a:endParaRPr lang="ru-RU"/>
        </a:p>
      </dgm:t>
    </dgm:pt>
    <dgm:pt modelId="{6F6B7490-7459-41F1-9638-C5ABB1B99D20}" type="sibTrans" cxnId="{5D4C6928-3F4E-4419-863A-56BF5769E63B}">
      <dgm:prSet/>
      <dgm:spPr/>
      <dgm:t>
        <a:bodyPr/>
        <a:lstStyle/>
        <a:p>
          <a:endParaRPr lang="ru-RU"/>
        </a:p>
      </dgm:t>
    </dgm:pt>
    <dgm:pt modelId="{C606B8D9-7E1C-480A-9D22-334E6F688A34}">
      <dgm:prSet/>
      <dgm:spPr/>
      <dgm:t>
        <a:bodyPr/>
        <a:lstStyle/>
        <a:p>
          <a:r>
            <a:rPr lang="ru-RU" b="1" smtClean="0"/>
            <a:t>КРИМІНАЛЬНЕ ПРОВАДЖЕННЯ</a:t>
          </a:r>
          <a:endParaRPr lang="ru-RU" b="1" dirty="0"/>
        </a:p>
      </dgm:t>
    </dgm:pt>
    <dgm:pt modelId="{D4C34E0F-36BB-44F7-850F-FEB0F8E134CA}" type="parTrans" cxnId="{9EBE5FE9-921D-4147-9DB4-585FD1462575}">
      <dgm:prSet/>
      <dgm:spPr/>
      <dgm:t>
        <a:bodyPr/>
        <a:lstStyle/>
        <a:p>
          <a:endParaRPr lang="ru-RU"/>
        </a:p>
      </dgm:t>
    </dgm:pt>
    <dgm:pt modelId="{7A4FBD7B-0569-475F-B857-C24E181AE64C}" type="sibTrans" cxnId="{9EBE5FE9-921D-4147-9DB4-585FD1462575}">
      <dgm:prSet/>
      <dgm:spPr/>
      <dgm:t>
        <a:bodyPr/>
        <a:lstStyle/>
        <a:p>
          <a:endParaRPr lang="ru-RU"/>
        </a:p>
      </dgm:t>
    </dgm:pt>
    <dgm:pt modelId="{E6BF70D5-69DD-48CE-8BDB-FF493B93A5A2}">
      <dgm:prSet/>
      <dgm:spPr/>
      <dgm:t>
        <a:bodyPr/>
        <a:lstStyle/>
        <a:p>
          <a:r>
            <a:rPr lang="ru-RU" b="1" smtClean="0"/>
            <a:t>ПОДАТКОВА ЗАСТАВА</a:t>
          </a:r>
          <a:endParaRPr lang="ru-RU" b="1" dirty="0"/>
        </a:p>
      </dgm:t>
    </dgm:pt>
    <dgm:pt modelId="{1C7FF583-EACF-4EE2-8257-B45B4AFAF1B9}" type="parTrans" cxnId="{BCC669FA-C2AC-4718-A4F7-B3E53F41482F}">
      <dgm:prSet/>
      <dgm:spPr/>
      <dgm:t>
        <a:bodyPr/>
        <a:lstStyle/>
        <a:p>
          <a:endParaRPr lang="ru-RU"/>
        </a:p>
      </dgm:t>
    </dgm:pt>
    <dgm:pt modelId="{AEF04DDE-2B9D-4E83-8DF9-9E80121D77D3}" type="sibTrans" cxnId="{BCC669FA-C2AC-4718-A4F7-B3E53F41482F}">
      <dgm:prSet/>
      <dgm:spPr/>
      <dgm:t>
        <a:bodyPr/>
        <a:lstStyle/>
        <a:p>
          <a:endParaRPr lang="ru-RU"/>
        </a:p>
      </dgm:t>
    </dgm:pt>
    <dgm:pt modelId="{CC417227-8FA5-47AA-994C-0470C4C5E3C5}" type="pres">
      <dgm:prSet presAssocID="{0E5FC9E8-46DC-4026-9DC6-05FA1E886200}" presName="Name0" presStyleCnt="0">
        <dgm:presLayoutVars>
          <dgm:dir/>
          <dgm:resizeHandles val="exact"/>
        </dgm:presLayoutVars>
      </dgm:prSet>
      <dgm:spPr/>
    </dgm:pt>
    <dgm:pt modelId="{E15CEF2E-0FCC-4DE6-8995-4C210267505F}" type="pres">
      <dgm:prSet presAssocID="{07F01138-106F-491C-BA83-C1BDBA78A246}" presName="node" presStyleLbl="node1" presStyleIdx="0" presStyleCnt="6" custLinFactNeighborX="-836" custLinFactNeighborY="1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18420-0B5E-47DE-9FB1-E6C839CB3B4F}" type="pres">
      <dgm:prSet presAssocID="{0FACC08C-DFD3-4932-975D-3A472855386D}" presName="sibTrans" presStyleLbl="sibTrans2D1" presStyleIdx="0" presStyleCnt="5"/>
      <dgm:spPr/>
      <dgm:t>
        <a:bodyPr/>
        <a:lstStyle/>
        <a:p>
          <a:endParaRPr lang="ru-RU"/>
        </a:p>
      </dgm:t>
    </dgm:pt>
    <dgm:pt modelId="{B5BC1F9B-9238-428D-B72B-FF2E1B052E89}" type="pres">
      <dgm:prSet presAssocID="{0FACC08C-DFD3-4932-975D-3A472855386D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7A1EAA0F-FB95-4E5E-A06E-EAF4DB2B2938}" type="pres">
      <dgm:prSet presAssocID="{E9943856-BEEF-49AF-83E5-C77E6632B81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84B67-83FB-40F0-B3D8-CD7C3A234681}" type="pres">
      <dgm:prSet presAssocID="{E4ACB28F-9EA4-451D-8D5B-814306B190F3}" presName="sibTrans" presStyleLbl="sibTrans2D1" presStyleIdx="1" presStyleCnt="5"/>
      <dgm:spPr/>
      <dgm:t>
        <a:bodyPr/>
        <a:lstStyle/>
        <a:p>
          <a:endParaRPr lang="ru-RU"/>
        </a:p>
      </dgm:t>
    </dgm:pt>
    <dgm:pt modelId="{0A50BF9E-1CB1-4F62-AAED-54C84162F856}" type="pres">
      <dgm:prSet presAssocID="{E4ACB28F-9EA4-451D-8D5B-814306B190F3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DE96C107-CB0C-4527-AF0A-E85EAAEC20C5}" type="pres">
      <dgm:prSet presAssocID="{AA40ACA3-4A90-4B35-A808-7B8A208334B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C37A03-2C07-400C-A232-C97F5EFFFD3E}" type="pres">
      <dgm:prSet presAssocID="{1D9FC883-9879-4B2C-87F3-7D49A0428C38}" presName="sibTrans" presStyleLbl="sibTrans2D1" presStyleIdx="2" presStyleCnt="5"/>
      <dgm:spPr/>
      <dgm:t>
        <a:bodyPr/>
        <a:lstStyle/>
        <a:p>
          <a:endParaRPr lang="ru-RU"/>
        </a:p>
      </dgm:t>
    </dgm:pt>
    <dgm:pt modelId="{93F463BE-DA95-4757-B1B5-69E71C9FBDBC}" type="pres">
      <dgm:prSet presAssocID="{1D9FC883-9879-4B2C-87F3-7D49A0428C38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99BA1148-EDB3-4809-AF31-6E0275065F93}" type="pres">
      <dgm:prSet presAssocID="{06E3F0BB-ECBC-4F65-8EAD-E28762B3B31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3EC20-0891-494D-AB90-417DA77F7933}" type="pres">
      <dgm:prSet presAssocID="{6F6B7490-7459-41F1-9638-C5ABB1B99D20}" presName="sibTrans" presStyleLbl="sibTrans2D1" presStyleIdx="3" presStyleCnt="5"/>
      <dgm:spPr/>
      <dgm:t>
        <a:bodyPr/>
        <a:lstStyle/>
        <a:p>
          <a:endParaRPr lang="ru-RU"/>
        </a:p>
      </dgm:t>
    </dgm:pt>
    <dgm:pt modelId="{001358CC-F732-40C6-9110-7595BAA14A25}" type="pres">
      <dgm:prSet presAssocID="{6F6B7490-7459-41F1-9638-C5ABB1B99D2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CBC4F3E-7E05-4654-ABC2-CFE75852BB42}" type="pres">
      <dgm:prSet presAssocID="{C606B8D9-7E1C-480A-9D22-334E6F688A3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B2BC5D-F6C9-4CC3-99D6-7F234FE5AFAE}" type="pres">
      <dgm:prSet presAssocID="{7A4FBD7B-0569-475F-B857-C24E181AE64C}" presName="sibTrans" presStyleLbl="sibTrans2D1" presStyleIdx="4" presStyleCnt="5"/>
      <dgm:spPr/>
      <dgm:t>
        <a:bodyPr/>
        <a:lstStyle/>
        <a:p>
          <a:endParaRPr lang="ru-RU"/>
        </a:p>
      </dgm:t>
    </dgm:pt>
    <dgm:pt modelId="{3A79CE4C-C852-4536-AE0B-E1B06F96F610}" type="pres">
      <dgm:prSet presAssocID="{7A4FBD7B-0569-475F-B857-C24E181AE64C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7D922997-0F68-435E-A9AE-156B391CB83F}" type="pres">
      <dgm:prSet presAssocID="{E6BF70D5-69DD-48CE-8BDB-FF493B93A5A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AD28D2-AF8A-4489-8575-BBEA0A58BD57}" type="presOf" srcId="{0E5FC9E8-46DC-4026-9DC6-05FA1E886200}" destId="{CC417227-8FA5-47AA-994C-0470C4C5E3C5}" srcOrd="0" destOrd="0" presId="urn:microsoft.com/office/officeart/2005/8/layout/process1"/>
    <dgm:cxn modelId="{42AEE47A-C80E-4943-A82C-F1DF80831132}" type="presOf" srcId="{E9943856-BEEF-49AF-83E5-C77E6632B813}" destId="{7A1EAA0F-FB95-4E5E-A06E-EAF4DB2B2938}" srcOrd="0" destOrd="0" presId="urn:microsoft.com/office/officeart/2005/8/layout/process1"/>
    <dgm:cxn modelId="{55B3E2A5-142C-4065-AC0B-559E1D725AE3}" type="presOf" srcId="{E6BF70D5-69DD-48CE-8BDB-FF493B93A5A2}" destId="{7D922997-0F68-435E-A9AE-156B391CB83F}" srcOrd="0" destOrd="0" presId="urn:microsoft.com/office/officeart/2005/8/layout/process1"/>
    <dgm:cxn modelId="{9EBE5FE9-921D-4147-9DB4-585FD1462575}" srcId="{0E5FC9E8-46DC-4026-9DC6-05FA1E886200}" destId="{C606B8D9-7E1C-480A-9D22-334E6F688A34}" srcOrd="4" destOrd="0" parTransId="{D4C34E0F-36BB-44F7-850F-FEB0F8E134CA}" sibTransId="{7A4FBD7B-0569-475F-B857-C24E181AE64C}"/>
    <dgm:cxn modelId="{5E1C5608-8771-43DA-97E3-FA0998C61536}" type="presOf" srcId="{6F6B7490-7459-41F1-9638-C5ABB1B99D20}" destId="{001358CC-F732-40C6-9110-7595BAA14A25}" srcOrd="1" destOrd="0" presId="urn:microsoft.com/office/officeart/2005/8/layout/process1"/>
    <dgm:cxn modelId="{70A92F72-9573-413D-93DD-D25C2C7C213D}" type="presOf" srcId="{E4ACB28F-9EA4-451D-8D5B-814306B190F3}" destId="{0B984B67-83FB-40F0-B3D8-CD7C3A234681}" srcOrd="0" destOrd="0" presId="urn:microsoft.com/office/officeart/2005/8/layout/process1"/>
    <dgm:cxn modelId="{BCC669FA-C2AC-4718-A4F7-B3E53F41482F}" srcId="{0E5FC9E8-46DC-4026-9DC6-05FA1E886200}" destId="{E6BF70D5-69DD-48CE-8BDB-FF493B93A5A2}" srcOrd="5" destOrd="0" parTransId="{1C7FF583-EACF-4EE2-8257-B45B4AFAF1B9}" sibTransId="{AEF04DDE-2B9D-4E83-8DF9-9E80121D77D3}"/>
    <dgm:cxn modelId="{82ACA793-FCFD-41C3-8001-5DBAD3A17446}" type="presOf" srcId="{0FACC08C-DFD3-4932-975D-3A472855386D}" destId="{4A218420-0B5E-47DE-9FB1-E6C839CB3B4F}" srcOrd="0" destOrd="0" presId="urn:microsoft.com/office/officeart/2005/8/layout/process1"/>
    <dgm:cxn modelId="{1EC9675C-4D44-4E23-B08E-DB778DED82D6}" type="presOf" srcId="{6F6B7490-7459-41F1-9638-C5ABB1B99D20}" destId="{FE83EC20-0891-494D-AB90-417DA77F7933}" srcOrd="0" destOrd="0" presId="urn:microsoft.com/office/officeart/2005/8/layout/process1"/>
    <dgm:cxn modelId="{680A3694-9B4D-4C19-93E7-9DACD6B43561}" type="presOf" srcId="{06E3F0BB-ECBC-4F65-8EAD-E28762B3B311}" destId="{99BA1148-EDB3-4809-AF31-6E0275065F93}" srcOrd="0" destOrd="0" presId="urn:microsoft.com/office/officeart/2005/8/layout/process1"/>
    <dgm:cxn modelId="{2B458437-9D4F-4AA1-8786-52EC612E80D3}" type="presOf" srcId="{7A4FBD7B-0569-475F-B857-C24E181AE64C}" destId="{3A79CE4C-C852-4536-AE0B-E1B06F96F610}" srcOrd="1" destOrd="0" presId="urn:microsoft.com/office/officeart/2005/8/layout/process1"/>
    <dgm:cxn modelId="{48CFBEEE-0006-44E5-9E27-6B0349AB7B74}" type="presOf" srcId="{AA40ACA3-4A90-4B35-A808-7B8A208334B6}" destId="{DE96C107-CB0C-4527-AF0A-E85EAAEC20C5}" srcOrd="0" destOrd="0" presId="urn:microsoft.com/office/officeart/2005/8/layout/process1"/>
    <dgm:cxn modelId="{6AE2545E-E8BE-4D0B-96FE-45E5FFE190E8}" type="presOf" srcId="{E4ACB28F-9EA4-451D-8D5B-814306B190F3}" destId="{0A50BF9E-1CB1-4F62-AAED-54C84162F856}" srcOrd="1" destOrd="0" presId="urn:microsoft.com/office/officeart/2005/8/layout/process1"/>
    <dgm:cxn modelId="{2B7BA2CE-0E11-4D91-A619-EFFC7A72382B}" type="presOf" srcId="{1D9FC883-9879-4B2C-87F3-7D49A0428C38}" destId="{76C37A03-2C07-400C-A232-C97F5EFFFD3E}" srcOrd="0" destOrd="0" presId="urn:microsoft.com/office/officeart/2005/8/layout/process1"/>
    <dgm:cxn modelId="{74085F29-4CD6-4841-8F9E-008F1B04226D}" srcId="{0E5FC9E8-46DC-4026-9DC6-05FA1E886200}" destId="{07F01138-106F-491C-BA83-C1BDBA78A246}" srcOrd="0" destOrd="0" parTransId="{98771099-901F-43F7-A49E-853EA522FB82}" sibTransId="{0FACC08C-DFD3-4932-975D-3A472855386D}"/>
    <dgm:cxn modelId="{59DDE612-83D4-49F5-8420-9FD95B4CEA87}" srcId="{0E5FC9E8-46DC-4026-9DC6-05FA1E886200}" destId="{AA40ACA3-4A90-4B35-A808-7B8A208334B6}" srcOrd="2" destOrd="0" parTransId="{B2C4A9AA-ED9D-4AB8-A0D2-42F046B06E84}" sibTransId="{1D9FC883-9879-4B2C-87F3-7D49A0428C38}"/>
    <dgm:cxn modelId="{37D043A4-C345-48A2-B87D-487AF322C13C}" srcId="{0E5FC9E8-46DC-4026-9DC6-05FA1E886200}" destId="{E9943856-BEEF-49AF-83E5-C77E6632B813}" srcOrd="1" destOrd="0" parTransId="{9F6CECA4-8955-4A7D-886D-31BA535B496C}" sibTransId="{E4ACB28F-9EA4-451D-8D5B-814306B190F3}"/>
    <dgm:cxn modelId="{5D4C6928-3F4E-4419-863A-56BF5769E63B}" srcId="{0E5FC9E8-46DC-4026-9DC6-05FA1E886200}" destId="{06E3F0BB-ECBC-4F65-8EAD-E28762B3B311}" srcOrd="3" destOrd="0" parTransId="{B44BA5A0-396C-44FE-9FE1-DB758B9CEF73}" sibTransId="{6F6B7490-7459-41F1-9638-C5ABB1B99D20}"/>
    <dgm:cxn modelId="{C1051A96-5089-4EEA-8DE4-46D5DD3A2770}" type="presOf" srcId="{1D9FC883-9879-4B2C-87F3-7D49A0428C38}" destId="{93F463BE-DA95-4757-B1B5-69E71C9FBDBC}" srcOrd="1" destOrd="0" presId="urn:microsoft.com/office/officeart/2005/8/layout/process1"/>
    <dgm:cxn modelId="{F58981C9-78BF-442D-BCA1-E49AC0A38D0F}" type="presOf" srcId="{7A4FBD7B-0569-475F-B857-C24E181AE64C}" destId="{6CB2BC5D-F6C9-4CC3-99D6-7F234FE5AFAE}" srcOrd="0" destOrd="0" presId="urn:microsoft.com/office/officeart/2005/8/layout/process1"/>
    <dgm:cxn modelId="{42F38522-E045-452E-A4A8-3234ED3F90B8}" type="presOf" srcId="{07F01138-106F-491C-BA83-C1BDBA78A246}" destId="{E15CEF2E-0FCC-4DE6-8995-4C210267505F}" srcOrd="0" destOrd="0" presId="urn:microsoft.com/office/officeart/2005/8/layout/process1"/>
    <dgm:cxn modelId="{82D43D8C-C95D-4407-A956-5B156116B095}" type="presOf" srcId="{0FACC08C-DFD3-4932-975D-3A472855386D}" destId="{B5BC1F9B-9238-428D-B72B-FF2E1B052E89}" srcOrd="1" destOrd="0" presId="urn:microsoft.com/office/officeart/2005/8/layout/process1"/>
    <dgm:cxn modelId="{E3832BD8-0EE1-46FB-ABD0-B7979EA81364}" type="presOf" srcId="{C606B8D9-7E1C-480A-9D22-334E6F688A34}" destId="{DCBC4F3E-7E05-4654-ABC2-CFE75852BB42}" srcOrd="0" destOrd="0" presId="urn:microsoft.com/office/officeart/2005/8/layout/process1"/>
    <dgm:cxn modelId="{41884D70-4988-4669-A7D9-E384FD2989A3}" type="presParOf" srcId="{CC417227-8FA5-47AA-994C-0470C4C5E3C5}" destId="{E15CEF2E-0FCC-4DE6-8995-4C210267505F}" srcOrd="0" destOrd="0" presId="urn:microsoft.com/office/officeart/2005/8/layout/process1"/>
    <dgm:cxn modelId="{CBDED2D7-F3BB-47EC-9184-D6AE42303F94}" type="presParOf" srcId="{CC417227-8FA5-47AA-994C-0470C4C5E3C5}" destId="{4A218420-0B5E-47DE-9FB1-E6C839CB3B4F}" srcOrd="1" destOrd="0" presId="urn:microsoft.com/office/officeart/2005/8/layout/process1"/>
    <dgm:cxn modelId="{8ACBF90D-ED2E-4077-B6F7-4F6F8E3E67D5}" type="presParOf" srcId="{4A218420-0B5E-47DE-9FB1-E6C839CB3B4F}" destId="{B5BC1F9B-9238-428D-B72B-FF2E1B052E89}" srcOrd="0" destOrd="0" presId="urn:microsoft.com/office/officeart/2005/8/layout/process1"/>
    <dgm:cxn modelId="{D50741BA-E4CF-47D4-B655-5A140A5B8515}" type="presParOf" srcId="{CC417227-8FA5-47AA-994C-0470C4C5E3C5}" destId="{7A1EAA0F-FB95-4E5E-A06E-EAF4DB2B2938}" srcOrd="2" destOrd="0" presId="urn:microsoft.com/office/officeart/2005/8/layout/process1"/>
    <dgm:cxn modelId="{A6089950-5C19-46EB-B0BB-AE52DB3B1BF0}" type="presParOf" srcId="{CC417227-8FA5-47AA-994C-0470C4C5E3C5}" destId="{0B984B67-83FB-40F0-B3D8-CD7C3A234681}" srcOrd="3" destOrd="0" presId="urn:microsoft.com/office/officeart/2005/8/layout/process1"/>
    <dgm:cxn modelId="{BDA14E92-C7B0-408C-9011-34088FB44284}" type="presParOf" srcId="{0B984B67-83FB-40F0-B3D8-CD7C3A234681}" destId="{0A50BF9E-1CB1-4F62-AAED-54C84162F856}" srcOrd="0" destOrd="0" presId="urn:microsoft.com/office/officeart/2005/8/layout/process1"/>
    <dgm:cxn modelId="{80A3A85D-175B-4A06-AA2B-94179E86DE00}" type="presParOf" srcId="{CC417227-8FA5-47AA-994C-0470C4C5E3C5}" destId="{DE96C107-CB0C-4527-AF0A-E85EAAEC20C5}" srcOrd="4" destOrd="0" presId="urn:microsoft.com/office/officeart/2005/8/layout/process1"/>
    <dgm:cxn modelId="{D39E9383-495B-40C2-B9F0-A5D9C7368513}" type="presParOf" srcId="{CC417227-8FA5-47AA-994C-0470C4C5E3C5}" destId="{76C37A03-2C07-400C-A232-C97F5EFFFD3E}" srcOrd="5" destOrd="0" presId="urn:microsoft.com/office/officeart/2005/8/layout/process1"/>
    <dgm:cxn modelId="{C27B415A-B34F-4276-AE32-2A7D83588D9D}" type="presParOf" srcId="{76C37A03-2C07-400C-A232-C97F5EFFFD3E}" destId="{93F463BE-DA95-4757-B1B5-69E71C9FBDBC}" srcOrd="0" destOrd="0" presId="urn:microsoft.com/office/officeart/2005/8/layout/process1"/>
    <dgm:cxn modelId="{C4A6F831-1E80-44AC-B2D3-7B06EA20C174}" type="presParOf" srcId="{CC417227-8FA5-47AA-994C-0470C4C5E3C5}" destId="{99BA1148-EDB3-4809-AF31-6E0275065F93}" srcOrd="6" destOrd="0" presId="urn:microsoft.com/office/officeart/2005/8/layout/process1"/>
    <dgm:cxn modelId="{E988B7C4-E41A-4548-A064-9942B2620AA4}" type="presParOf" srcId="{CC417227-8FA5-47AA-994C-0470C4C5E3C5}" destId="{FE83EC20-0891-494D-AB90-417DA77F7933}" srcOrd="7" destOrd="0" presId="urn:microsoft.com/office/officeart/2005/8/layout/process1"/>
    <dgm:cxn modelId="{3FD38F4E-921B-4293-943E-11F661F9C067}" type="presParOf" srcId="{FE83EC20-0891-494D-AB90-417DA77F7933}" destId="{001358CC-F732-40C6-9110-7595BAA14A25}" srcOrd="0" destOrd="0" presId="urn:microsoft.com/office/officeart/2005/8/layout/process1"/>
    <dgm:cxn modelId="{D1AB1700-269B-47F0-B76A-3ACB60641376}" type="presParOf" srcId="{CC417227-8FA5-47AA-994C-0470C4C5E3C5}" destId="{DCBC4F3E-7E05-4654-ABC2-CFE75852BB42}" srcOrd="8" destOrd="0" presId="urn:microsoft.com/office/officeart/2005/8/layout/process1"/>
    <dgm:cxn modelId="{59A2D492-9274-48B8-856B-05085ABB770A}" type="presParOf" srcId="{CC417227-8FA5-47AA-994C-0470C4C5E3C5}" destId="{6CB2BC5D-F6C9-4CC3-99D6-7F234FE5AFAE}" srcOrd="9" destOrd="0" presId="urn:microsoft.com/office/officeart/2005/8/layout/process1"/>
    <dgm:cxn modelId="{3583C30C-D20D-4E21-BB84-B67F00041FA5}" type="presParOf" srcId="{6CB2BC5D-F6C9-4CC3-99D6-7F234FE5AFAE}" destId="{3A79CE4C-C852-4536-AE0B-E1B06F96F610}" srcOrd="0" destOrd="0" presId="urn:microsoft.com/office/officeart/2005/8/layout/process1"/>
    <dgm:cxn modelId="{E5ED645F-E360-4EBE-B02E-963CDC52BA36}" type="presParOf" srcId="{CC417227-8FA5-47AA-994C-0470C4C5E3C5}" destId="{7D922997-0F68-435E-A9AE-156B391CB83F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5FC9E8-46DC-4026-9DC6-05FA1E886200}" type="doc">
      <dgm:prSet loTypeId="urn:microsoft.com/office/officeart/2005/8/layout/process1" loCatId="process" qsTypeId="urn:microsoft.com/office/officeart/2005/8/quickstyle/simple1" qsCatId="simple" csTypeId="urn:microsoft.com/office/officeart/2005/8/colors/accent6_2" csCatId="accent6" phldr="1"/>
      <dgm:spPr/>
    </dgm:pt>
    <dgm:pt modelId="{07F01138-106F-491C-BA83-C1BDBA78A246}">
      <dgm:prSet phldrT="[Текст]"/>
      <dgm:spPr/>
      <dgm:t>
        <a:bodyPr/>
        <a:lstStyle/>
        <a:p>
          <a:r>
            <a:rPr lang="uk-UA" b="1" dirty="0" smtClean="0"/>
            <a:t>ЗБІР ІНФОРМАЦІЇ ПРО ПЛАТНИКА ПОДАТКІВ</a:t>
          </a:r>
          <a:endParaRPr lang="ru-RU" dirty="0"/>
        </a:p>
      </dgm:t>
    </dgm:pt>
    <dgm:pt modelId="{98771099-901F-43F7-A49E-853EA522FB82}" type="parTrans" cxnId="{74085F29-4CD6-4841-8F9E-008F1B04226D}">
      <dgm:prSet/>
      <dgm:spPr/>
      <dgm:t>
        <a:bodyPr/>
        <a:lstStyle/>
        <a:p>
          <a:endParaRPr lang="ru-RU"/>
        </a:p>
      </dgm:t>
    </dgm:pt>
    <dgm:pt modelId="{0FACC08C-DFD3-4932-975D-3A472855386D}" type="sibTrans" cxnId="{74085F29-4CD6-4841-8F9E-008F1B04226D}">
      <dgm:prSet/>
      <dgm:spPr/>
      <dgm:t>
        <a:bodyPr/>
        <a:lstStyle/>
        <a:p>
          <a:endParaRPr lang="ru-RU"/>
        </a:p>
      </dgm:t>
    </dgm:pt>
    <dgm:pt modelId="{E9943856-BEEF-49AF-83E5-C77E6632B813}">
      <dgm:prSet phldrT="[Текст]"/>
      <dgm:spPr/>
      <dgm:t>
        <a:bodyPr/>
        <a:lstStyle/>
        <a:p>
          <a:r>
            <a:rPr lang="uk-UA" b="1" dirty="0" smtClean="0"/>
            <a:t>ПРОВЕДЕННЯ ПОДАТКОВОЇ ПЕРЕВІРКИ</a:t>
          </a:r>
          <a:endParaRPr lang="ru-RU" dirty="0"/>
        </a:p>
      </dgm:t>
    </dgm:pt>
    <dgm:pt modelId="{9F6CECA4-8955-4A7D-886D-31BA535B496C}" type="parTrans" cxnId="{37D043A4-C345-48A2-B87D-487AF322C13C}">
      <dgm:prSet/>
      <dgm:spPr/>
      <dgm:t>
        <a:bodyPr/>
        <a:lstStyle/>
        <a:p>
          <a:endParaRPr lang="ru-RU"/>
        </a:p>
      </dgm:t>
    </dgm:pt>
    <dgm:pt modelId="{E4ACB28F-9EA4-451D-8D5B-814306B190F3}" type="sibTrans" cxnId="{37D043A4-C345-48A2-B87D-487AF322C13C}">
      <dgm:prSet/>
      <dgm:spPr/>
      <dgm:t>
        <a:bodyPr/>
        <a:lstStyle/>
        <a:p>
          <a:endParaRPr lang="ru-RU"/>
        </a:p>
      </dgm:t>
    </dgm:pt>
    <dgm:pt modelId="{AA40ACA3-4A90-4B35-A808-7B8A208334B6}">
      <dgm:prSet phldrT="[Текст]"/>
      <dgm:spPr/>
      <dgm:t>
        <a:bodyPr/>
        <a:lstStyle/>
        <a:p>
          <a:r>
            <a:rPr lang="uk-UA" b="1" dirty="0" smtClean="0"/>
            <a:t>АДМІНІСТРАТИВНЕ ОСКАРЖЕННЯ РЕЗУЛЬТАТІВ ПОДАТКОВОЇ ПЕРЕВІРКИ</a:t>
          </a:r>
          <a:endParaRPr lang="ru-RU" dirty="0"/>
        </a:p>
      </dgm:t>
    </dgm:pt>
    <dgm:pt modelId="{B2C4A9AA-ED9D-4AB8-A0D2-42F046B06E84}" type="parTrans" cxnId="{59DDE612-83D4-49F5-8420-9FD95B4CEA87}">
      <dgm:prSet/>
      <dgm:spPr/>
      <dgm:t>
        <a:bodyPr/>
        <a:lstStyle/>
        <a:p>
          <a:endParaRPr lang="ru-RU"/>
        </a:p>
      </dgm:t>
    </dgm:pt>
    <dgm:pt modelId="{1D9FC883-9879-4B2C-87F3-7D49A0428C38}" type="sibTrans" cxnId="{59DDE612-83D4-49F5-8420-9FD95B4CEA87}">
      <dgm:prSet/>
      <dgm:spPr/>
      <dgm:t>
        <a:bodyPr/>
        <a:lstStyle/>
        <a:p>
          <a:endParaRPr lang="ru-RU"/>
        </a:p>
      </dgm:t>
    </dgm:pt>
    <dgm:pt modelId="{06E3F0BB-ECBC-4F65-8EAD-E28762B3B311}">
      <dgm:prSet/>
      <dgm:spPr/>
      <dgm:t>
        <a:bodyPr/>
        <a:lstStyle/>
        <a:p>
          <a:r>
            <a:rPr lang="ru-RU" b="1" smtClean="0"/>
            <a:t>СУДОВЕ ОСКАРЖЕННЯ РЕЗУЛЬТАТІВ ПОДАТКОВОЇ ПЕРЕВІРКИ </a:t>
          </a:r>
          <a:endParaRPr lang="ru-RU" dirty="0"/>
        </a:p>
      </dgm:t>
    </dgm:pt>
    <dgm:pt modelId="{B44BA5A0-396C-44FE-9FE1-DB758B9CEF73}" type="parTrans" cxnId="{5D4C6928-3F4E-4419-863A-56BF5769E63B}">
      <dgm:prSet/>
      <dgm:spPr/>
      <dgm:t>
        <a:bodyPr/>
        <a:lstStyle/>
        <a:p>
          <a:endParaRPr lang="ru-RU"/>
        </a:p>
      </dgm:t>
    </dgm:pt>
    <dgm:pt modelId="{6F6B7490-7459-41F1-9638-C5ABB1B99D20}" type="sibTrans" cxnId="{5D4C6928-3F4E-4419-863A-56BF5769E63B}">
      <dgm:prSet/>
      <dgm:spPr/>
      <dgm:t>
        <a:bodyPr/>
        <a:lstStyle/>
        <a:p>
          <a:endParaRPr lang="ru-RU"/>
        </a:p>
      </dgm:t>
    </dgm:pt>
    <dgm:pt modelId="{C606B8D9-7E1C-480A-9D22-334E6F688A34}">
      <dgm:prSet/>
      <dgm:spPr/>
      <dgm:t>
        <a:bodyPr/>
        <a:lstStyle/>
        <a:p>
          <a:r>
            <a:rPr lang="ru-RU" b="1" dirty="0" smtClean="0"/>
            <a:t>КРИМІНАЛЬНЕ ПРОВАДЖЕННЯ</a:t>
          </a:r>
          <a:endParaRPr lang="ru-RU" b="1" dirty="0"/>
        </a:p>
      </dgm:t>
    </dgm:pt>
    <dgm:pt modelId="{D4C34E0F-36BB-44F7-850F-FEB0F8E134CA}" type="parTrans" cxnId="{9EBE5FE9-921D-4147-9DB4-585FD1462575}">
      <dgm:prSet/>
      <dgm:spPr/>
      <dgm:t>
        <a:bodyPr/>
        <a:lstStyle/>
        <a:p>
          <a:endParaRPr lang="ru-RU"/>
        </a:p>
      </dgm:t>
    </dgm:pt>
    <dgm:pt modelId="{7A4FBD7B-0569-475F-B857-C24E181AE64C}" type="sibTrans" cxnId="{9EBE5FE9-921D-4147-9DB4-585FD1462575}">
      <dgm:prSet/>
      <dgm:spPr/>
      <dgm:t>
        <a:bodyPr/>
        <a:lstStyle/>
        <a:p>
          <a:endParaRPr lang="ru-RU"/>
        </a:p>
      </dgm:t>
    </dgm:pt>
    <dgm:pt modelId="{E6BF70D5-69DD-48CE-8BDB-FF493B93A5A2}">
      <dgm:prSet/>
      <dgm:spPr/>
      <dgm:t>
        <a:bodyPr/>
        <a:lstStyle/>
        <a:p>
          <a:r>
            <a:rPr lang="ru-RU" b="1" smtClean="0"/>
            <a:t>ПОДАТКОВА ЗАСТАВА</a:t>
          </a:r>
          <a:endParaRPr lang="ru-RU" b="1" dirty="0"/>
        </a:p>
      </dgm:t>
    </dgm:pt>
    <dgm:pt modelId="{1C7FF583-EACF-4EE2-8257-B45B4AFAF1B9}" type="parTrans" cxnId="{BCC669FA-C2AC-4718-A4F7-B3E53F41482F}">
      <dgm:prSet/>
      <dgm:spPr/>
      <dgm:t>
        <a:bodyPr/>
        <a:lstStyle/>
        <a:p>
          <a:endParaRPr lang="ru-RU"/>
        </a:p>
      </dgm:t>
    </dgm:pt>
    <dgm:pt modelId="{AEF04DDE-2B9D-4E83-8DF9-9E80121D77D3}" type="sibTrans" cxnId="{BCC669FA-C2AC-4718-A4F7-B3E53F41482F}">
      <dgm:prSet/>
      <dgm:spPr/>
      <dgm:t>
        <a:bodyPr/>
        <a:lstStyle/>
        <a:p>
          <a:endParaRPr lang="ru-RU"/>
        </a:p>
      </dgm:t>
    </dgm:pt>
    <dgm:pt modelId="{CC417227-8FA5-47AA-994C-0470C4C5E3C5}" type="pres">
      <dgm:prSet presAssocID="{0E5FC9E8-46DC-4026-9DC6-05FA1E886200}" presName="Name0" presStyleCnt="0">
        <dgm:presLayoutVars>
          <dgm:dir/>
          <dgm:resizeHandles val="exact"/>
        </dgm:presLayoutVars>
      </dgm:prSet>
      <dgm:spPr/>
    </dgm:pt>
    <dgm:pt modelId="{E15CEF2E-0FCC-4DE6-8995-4C210267505F}" type="pres">
      <dgm:prSet presAssocID="{07F01138-106F-491C-BA83-C1BDBA78A246}" presName="node" presStyleLbl="node1" presStyleIdx="0" presStyleCnt="6" custLinFactNeighborX="-836" custLinFactNeighborY="1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18420-0B5E-47DE-9FB1-E6C839CB3B4F}" type="pres">
      <dgm:prSet presAssocID="{0FACC08C-DFD3-4932-975D-3A472855386D}" presName="sibTrans" presStyleLbl="sibTrans2D1" presStyleIdx="0" presStyleCnt="5"/>
      <dgm:spPr/>
      <dgm:t>
        <a:bodyPr/>
        <a:lstStyle/>
        <a:p>
          <a:endParaRPr lang="ru-RU"/>
        </a:p>
      </dgm:t>
    </dgm:pt>
    <dgm:pt modelId="{B5BC1F9B-9238-428D-B72B-FF2E1B052E89}" type="pres">
      <dgm:prSet presAssocID="{0FACC08C-DFD3-4932-975D-3A472855386D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7A1EAA0F-FB95-4E5E-A06E-EAF4DB2B2938}" type="pres">
      <dgm:prSet presAssocID="{E9943856-BEEF-49AF-83E5-C77E6632B81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84B67-83FB-40F0-B3D8-CD7C3A234681}" type="pres">
      <dgm:prSet presAssocID="{E4ACB28F-9EA4-451D-8D5B-814306B190F3}" presName="sibTrans" presStyleLbl="sibTrans2D1" presStyleIdx="1" presStyleCnt="5"/>
      <dgm:spPr/>
      <dgm:t>
        <a:bodyPr/>
        <a:lstStyle/>
        <a:p>
          <a:endParaRPr lang="ru-RU"/>
        </a:p>
      </dgm:t>
    </dgm:pt>
    <dgm:pt modelId="{0A50BF9E-1CB1-4F62-AAED-54C84162F856}" type="pres">
      <dgm:prSet presAssocID="{E4ACB28F-9EA4-451D-8D5B-814306B190F3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DE96C107-CB0C-4527-AF0A-E85EAAEC20C5}" type="pres">
      <dgm:prSet presAssocID="{AA40ACA3-4A90-4B35-A808-7B8A208334B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C37A03-2C07-400C-A232-C97F5EFFFD3E}" type="pres">
      <dgm:prSet presAssocID="{1D9FC883-9879-4B2C-87F3-7D49A0428C38}" presName="sibTrans" presStyleLbl="sibTrans2D1" presStyleIdx="2" presStyleCnt="5"/>
      <dgm:spPr/>
      <dgm:t>
        <a:bodyPr/>
        <a:lstStyle/>
        <a:p>
          <a:endParaRPr lang="ru-RU"/>
        </a:p>
      </dgm:t>
    </dgm:pt>
    <dgm:pt modelId="{93F463BE-DA95-4757-B1B5-69E71C9FBDBC}" type="pres">
      <dgm:prSet presAssocID="{1D9FC883-9879-4B2C-87F3-7D49A0428C38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99BA1148-EDB3-4809-AF31-6E0275065F93}" type="pres">
      <dgm:prSet presAssocID="{06E3F0BB-ECBC-4F65-8EAD-E28762B3B31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3EC20-0891-494D-AB90-417DA77F7933}" type="pres">
      <dgm:prSet presAssocID="{6F6B7490-7459-41F1-9638-C5ABB1B99D20}" presName="sibTrans" presStyleLbl="sibTrans2D1" presStyleIdx="3" presStyleCnt="5"/>
      <dgm:spPr/>
      <dgm:t>
        <a:bodyPr/>
        <a:lstStyle/>
        <a:p>
          <a:endParaRPr lang="ru-RU"/>
        </a:p>
      </dgm:t>
    </dgm:pt>
    <dgm:pt modelId="{001358CC-F732-40C6-9110-7595BAA14A25}" type="pres">
      <dgm:prSet presAssocID="{6F6B7490-7459-41F1-9638-C5ABB1B99D2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CBC4F3E-7E05-4654-ABC2-CFE75852BB42}" type="pres">
      <dgm:prSet presAssocID="{C606B8D9-7E1C-480A-9D22-334E6F688A3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B2BC5D-F6C9-4CC3-99D6-7F234FE5AFAE}" type="pres">
      <dgm:prSet presAssocID="{7A4FBD7B-0569-475F-B857-C24E181AE64C}" presName="sibTrans" presStyleLbl="sibTrans2D1" presStyleIdx="4" presStyleCnt="5"/>
      <dgm:spPr/>
      <dgm:t>
        <a:bodyPr/>
        <a:lstStyle/>
        <a:p>
          <a:endParaRPr lang="ru-RU"/>
        </a:p>
      </dgm:t>
    </dgm:pt>
    <dgm:pt modelId="{3A79CE4C-C852-4536-AE0B-E1B06F96F610}" type="pres">
      <dgm:prSet presAssocID="{7A4FBD7B-0569-475F-B857-C24E181AE64C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7D922997-0F68-435E-A9AE-156B391CB83F}" type="pres">
      <dgm:prSet presAssocID="{E6BF70D5-69DD-48CE-8BDB-FF493B93A5A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F028E2-0DB3-4B36-9D03-574293B3BC92}" type="presOf" srcId="{E4ACB28F-9EA4-451D-8D5B-814306B190F3}" destId="{0B984B67-83FB-40F0-B3D8-CD7C3A234681}" srcOrd="0" destOrd="0" presId="urn:microsoft.com/office/officeart/2005/8/layout/process1"/>
    <dgm:cxn modelId="{EC265DA2-4FE3-4A74-9F7B-EC09E0A2C964}" type="presOf" srcId="{6F6B7490-7459-41F1-9638-C5ABB1B99D20}" destId="{001358CC-F732-40C6-9110-7595BAA14A25}" srcOrd="1" destOrd="0" presId="urn:microsoft.com/office/officeart/2005/8/layout/process1"/>
    <dgm:cxn modelId="{38D3A56F-7881-4DC8-8914-5CC2346C51E7}" type="presOf" srcId="{0FACC08C-DFD3-4932-975D-3A472855386D}" destId="{B5BC1F9B-9238-428D-B72B-FF2E1B052E89}" srcOrd="1" destOrd="0" presId="urn:microsoft.com/office/officeart/2005/8/layout/process1"/>
    <dgm:cxn modelId="{84D5EE85-5361-4A73-8742-2D0F233DBCDA}" type="presOf" srcId="{C606B8D9-7E1C-480A-9D22-334E6F688A34}" destId="{DCBC4F3E-7E05-4654-ABC2-CFE75852BB42}" srcOrd="0" destOrd="0" presId="urn:microsoft.com/office/officeart/2005/8/layout/process1"/>
    <dgm:cxn modelId="{ED382F65-6C53-423F-880F-323E67CA88FA}" type="presOf" srcId="{AA40ACA3-4A90-4B35-A808-7B8A208334B6}" destId="{DE96C107-CB0C-4527-AF0A-E85EAAEC20C5}" srcOrd="0" destOrd="0" presId="urn:microsoft.com/office/officeart/2005/8/layout/process1"/>
    <dgm:cxn modelId="{9EBE5FE9-921D-4147-9DB4-585FD1462575}" srcId="{0E5FC9E8-46DC-4026-9DC6-05FA1E886200}" destId="{C606B8D9-7E1C-480A-9D22-334E6F688A34}" srcOrd="4" destOrd="0" parTransId="{D4C34E0F-36BB-44F7-850F-FEB0F8E134CA}" sibTransId="{7A4FBD7B-0569-475F-B857-C24E181AE64C}"/>
    <dgm:cxn modelId="{A6FB26C7-B577-4F5E-9977-1A7EE75CA2E1}" type="presOf" srcId="{06E3F0BB-ECBC-4F65-8EAD-E28762B3B311}" destId="{99BA1148-EDB3-4809-AF31-6E0275065F93}" srcOrd="0" destOrd="0" presId="urn:microsoft.com/office/officeart/2005/8/layout/process1"/>
    <dgm:cxn modelId="{C040AF0B-E4A4-433B-A0EB-DA921E0B79DB}" type="presOf" srcId="{0FACC08C-DFD3-4932-975D-3A472855386D}" destId="{4A218420-0B5E-47DE-9FB1-E6C839CB3B4F}" srcOrd="0" destOrd="0" presId="urn:microsoft.com/office/officeart/2005/8/layout/process1"/>
    <dgm:cxn modelId="{01B7C7CE-545B-4E48-B4FD-D5DE963F6DAC}" type="presOf" srcId="{1D9FC883-9879-4B2C-87F3-7D49A0428C38}" destId="{76C37A03-2C07-400C-A232-C97F5EFFFD3E}" srcOrd="0" destOrd="0" presId="urn:microsoft.com/office/officeart/2005/8/layout/process1"/>
    <dgm:cxn modelId="{BCC669FA-C2AC-4718-A4F7-B3E53F41482F}" srcId="{0E5FC9E8-46DC-4026-9DC6-05FA1E886200}" destId="{E6BF70D5-69DD-48CE-8BDB-FF493B93A5A2}" srcOrd="5" destOrd="0" parTransId="{1C7FF583-EACF-4EE2-8257-B45B4AFAF1B9}" sibTransId="{AEF04DDE-2B9D-4E83-8DF9-9E80121D77D3}"/>
    <dgm:cxn modelId="{98251991-3C8A-4DA1-A55F-38367AA07DAB}" type="presOf" srcId="{E6BF70D5-69DD-48CE-8BDB-FF493B93A5A2}" destId="{7D922997-0F68-435E-A9AE-156B391CB83F}" srcOrd="0" destOrd="0" presId="urn:microsoft.com/office/officeart/2005/8/layout/process1"/>
    <dgm:cxn modelId="{47C5AD69-6DE9-4120-BDD3-53BD6C2BE3D3}" type="presOf" srcId="{E9943856-BEEF-49AF-83E5-C77E6632B813}" destId="{7A1EAA0F-FB95-4E5E-A06E-EAF4DB2B2938}" srcOrd="0" destOrd="0" presId="urn:microsoft.com/office/officeart/2005/8/layout/process1"/>
    <dgm:cxn modelId="{669C7267-8FCE-4B88-BEC6-03390D4B0928}" type="presOf" srcId="{E4ACB28F-9EA4-451D-8D5B-814306B190F3}" destId="{0A50BF9E-1CB1-4F62-AAED-54C84162F856}" srcOrd="1" destOrd="0" presId="urn:microsoft.com/office/officeart/2005/8/layout/process1"/>
    <dgm:cxn modelId="{797FBF0A-7736-4BF0-A3AD-77255BC72E0C}" type="presOf" srcId="{07F01138-106F-491C-BA83-C1BDBA78A246}" destId="{E15CEF2E-0FCC-4DE6-8995-4C210267505F}" srcOrd="0" destOrd="0" presId="urn:microsoft.com/office/officeart/2005/8/layout/process1"/>
    <dgm:cxn modelId="{74085F29-4CD6-4841-8F9E-008F1B04226D}" srcId="{0E5FC9E8-46DC-4026-9DC6-05FA1E886200}" destId="{07F01138-106F-491C-BA83-C1BDBA78A246}" srcOrd="0" destOrd="0" parTransId="{98771099-901F-43F7-A49E-853EA522FB82}" sibTransId="{0FACC08C-DFD3-4932-975D-3A472855386D}"/>
    <dgm:cxn modelId="{B9392747-A71D-46F5-807E-C80CB9377C4D}" type="presOf" srcId="{6F6B7490-7459-41F1-9638-C5ABB1B99D20}" destId="{FE83EC20-0891-494D-AB90-417DA77F7933}" srcOrd="0" destOrd="0" presId="urn:microsoft.com/office/officeart/2005/8/layout/process1"/>
    <dgm:cxn modelId="{59DDE612-83D4-49F5-8420-9FD95B4CEA87}" srcId="{0E5FC9E8-46DC-4026-9DC6-05FA1E886200}" destId="{AA40ACA3-4A90-4B35-A808-7B8A208334B6}" srcOrd="2" destOrd="0" parTransId="{B2C4A9AA-ED9D-4AB8-A0D2-42F046B06E84}" sibTransId="{1D9FC883-9879-4B2C-87F3-7D49A0428C38}"/>
    <dgm:cxn modelId="{DA74BDBC-F921-403D-9925-EC6209B2F64D}" type="presOf" srcId="{0E5FC9E8-46DC-4026-9DC6-05FA1E886200}" destId="{CC417227-8FA5-47AA-994C-0470C4C5E3C5}" srcOrd="0" destOrd="0" presId="urn:microsoft.com/office/officeart/2005/8/layout/process1"/>
    <dgm:cxn modelId="{5D4C6928-3F4E-4419-863A-56BF5769E63B}" srcId="{0E5FC9E8-46DC-4026-9DC6-05FA1E886200}" destId="{06E3F0BB-ECBC-4F65-8EAD-E28762B3B311}" srcOrd="3" destOrd="0" parTransId="{B44BA5A0-396C-44FE-9FE1-DB758B9CEF73}" sibTransId="{6F6B7490-7459-41F1-9638-C5ABB1B99D20}"/>
    <dgm:cxn modelId="{BFA3F2EA-5763-437B-8FAD-3DE0EBA7F79A}" type="presOf" srcId="{7A4FBD7B-0569-475F-B857-C24E181AE64C}" destId="{3A79CE4C-C852-4536-AE0B-E1B06F96F610}" srcOrd="1" destOrd="0" presId="urn:microsoft.com/office/officeart/2005/8/layout/process1"/>
    <dgm:cxn modelId="{37D043A4-C345-48A2-B87D-487AF322C13C}" srcId="{0E5FC9E8-46DC-4026-9DC6-05FA1E886200}" destId="{E9943856-BEEF-49AF-83E5-C77E6632B813}" srcOrd="1" destOrd="0" parTransId="{9F6CECA4-8955-4A7D-886D-31BA535B496C}" sibTransId="{E4ACB28F-9EA4-451D-8D5B-814306B190F3}"/>
    <dgm:cxn modelId="{68C489E5-208D-42AA-99A8-88BA3C2A65EF}" type="presOf" srcId="{7A4FBD7B-0569-475F-B857-C24E181AE64C}" destId="{6CB2BC5D-F6C9-4CC3-99D6-7F234FE5AFAE}" srcOrd="0" destOrd="0" presId="urn:microsoft.com/office/officeart/2005/8/layout/process1"/>
    <dgm:cxn modelId="{281720F4-4FD3-451D-8A03-E14B73566A17}" type="presOf" srcId="{1D9FC883-9879-4B2C-87F3-7D49A0428C38}" destId="{93F463BE-DA95-4757-B1B5-69E71C9FBDBC}" srcOrd="1" destOrd="0" presId="urn:microsoft.com/office/officeart/2005/8/layout/process1"/>
    <dgm:cxn modelId="{A2E60D38-D256-48E6-B926-E782806E5B92}" type="presParOf" srcId="{CC417227-8FA5-47AA-994C-0470C4C5E3C5}" destId="{E15CEF2E-0FCC-4DE6-8995-4C210267505F}" srcOrd="0" destOrd="0" presId="urn:microsoft.com/office/officeart/2005/8/layout/process1"/>
    <dgm:cxn modelId="{CF078A4B-1362-47F7-9B3E-E95C4728A32E}" type="presParOf" srcId="{CC417227-8FA5-47AA-994C-0470C4C5E3C5}" destId="{4A218420-0B5E-47DE-9FB1-E6C839CB3B4F}" srcOrd="1" destOrd="0" presId="urn:microsoft.com/office/officeart/2005/8/layout/process1"/>
    <dgm:cxn modelId="{E4BF393F-3A91-4B24-A5D5-64F5D4031A6E}" type="presParOf" srcId="{4A218420-0B5E-47DE-9FB1-E6C839CB3B4F}" destId="{B5BC1F9B-9238-428D-B72B-FF2E1B052E89}" srcOrd="0" destOrd="0" presId="urn:microsoft.com/office/officeart/2005/8/layout/process1"/>
    <dgm:cxn modelId="{FBF1A018-752B-4798-B91A-9FCA26163E33}" type="presParOf" srcId="{CC417227-8FA5-47AA-994C-0470C4C5E3C5}" destId="{7A1EAA0F-FB95-4E5E-A06E-EAF4DB2B2938}" srcOrd="2" destOrd="0" presId="urn:microsoft.com/office/officeart/2005/8/layout/process1"/>
    <dgm:cxn modelId="{6FF93268-DE28-4426-AA29-A78C57817009}" type="presParOf" srcId="{CC417227-8FA5-47AA-994C-0470C4C5E3C5}" destId="{0B984B67-83FB-40F0-B3D8-CD7C3A234681}" srcOrd="3" destOrd="0" presId="urn:microsoft.com/office/officeart/2005/8/layout/process1"/>
    <dgm:cxn modelId="{13238052-4600-47DF-9C0F-12B54092BC4B}" type="presParOf" srcId="{0B984B67-83FB-40F0-B3D8-CD7C3A234681}" destId="{0A50BF9E-1CB1-4F62-AAED-54C84162F856}" srcOrd="0" destOrd="0" presId="urn:microsoft.com/office/officeart/2005/8/layout/process1"/>
    <dgm:cxn modelId="{668F2B75-31B0-4E4E-8DA8-8A1EA955D4A8}" type="presParOf" srcId="{CC417227-8FA5-47AA-994C-0470C4C5E3C5}" destId="{DE96C107-CB0C-4527-AF0A-E85EAAEC20C5}" srcOrd="4" destOrd="0" presId="urn:microsoft.com/office/officeart/2005/8/layout/process1"/>
    <dgm:cxn modelId="{242D0605-EFE4-49E7-A254-7AD33EF57B4A}" type="presParOf" srcId="{CC417227-8FA5-47AA-994C-0470C4C5E3C5}" destId="{76C37A03-2C07-400C-A232-C97F5EFFFD3E}" srcOrd="5" destOrd="0" presId="urn:microsoft.com/office/officeart/2005/8/layout/process1"/>
    <dgm:cxn modelId="{A3575F69-F3FB-4C6A-958C-31ED77A9AD34}" type="presParOf" srcId="{76C37A03-2C07-400C-A232-C97F5EFFFD3E}" destId="{93F463BE-DA95-4757-B1B5-69E71C9FBDBC}" srcOrd="0" destOrd="0" presId="urn:microsoft.com/office/officeart/2005/8/layout/process1"/>
    <dgm:cxn modelId="{CD690769-8E4A-4A2F-9A78-71879076249E}" type="presParOf" srcId="{CC417227-8FA5-47AA-994C-0470C4C5E3C5}" destId="{99BA1148-EDB3-4809-AF31-6E0275065F93}" srcOrd="6" destOrd="0" presId="urn:microsoft.com/office/officeart/2005/8/layout/process1"/>
    <dgm:cxn modelId="{065B9741-98CC-4AC8-8121-6B7854168F04}" type="presParOf" srcId="{CC417227-8FA5-47AA-994C-0470C4C5E3C5}" destId="{FE83EC20-0891-494D-AB90-417DA77F7933}" srcOrd="7" destOrd="0" presId="urn:microsoft.com/office/officeart/2005/8/layout/process1"/>
    <dgm:cxn modelId="{E0B51189-7DD4-45F3-91EE-7B1E6572F9A1}" type="presParOf" srcId="{FE83EC20-0891-494D-AB90-417DA77F7933}" destId="{001358CC-F732-40C6-9110-7595BAA14A25}" srcOrd="0" destOrd="0" presId="urn:microsoft.com/office/officeart/2005/8/layout/process1"/>
    <dgm:cxn modelId="{1ACABED4-EF52-451C-8586-E129EE3FECFF}" type="presParOf" srcId="{CC417227-8FA5-47AA-994C-0470C4C5E3C5}" destId="{DCBC4F3E-7E05-4654-ABC2-CFE75852BB42}" srcOrd="8" destOrd="0" presId="urn:microsoft.com/office/officeart/2005/8/layout/process1"/>
    <dgm:cxn modelId="{956E39B7-986B-49BE-A946-1503304423B9}" type="presParOf" srcId="{CC417227-8FA5-47AA-994C-0470C4C5E3C5}" destId="{6CB2BC5D-F6C9-4CC3-99D6-7F234FE5AFAE}" srcOrd="9" destOrd="0" presId="urn:microsoft.com/office/officeart/2005/8/layout/process1"/>
    <dgm:cxn modelId="{B79A46CF-EEE4-45A4-B26C-631C94AF662E}" type="presParOf" srcId="{6CB2BC5D-F6C9-4CC3-99D6-7F234FE5AFAE}" destId="{3A79CE4C-C852-4536-AE0B-E1B06F96F610}" srcOrd="0" destOrd="0" presId="urn:microsoft.com/office/officeart/2005/8/layout/process1"/>
    <dgm:cxn modelId="{B7217AC3-318F-4A36-8033-B2F83749238B}" type="presParOf" srcId="{CC417227-8FA5-47AA-994C-0470C4C5E3C5}" destId="{7D922997-0F68-435E-A9AE-156B391CB83F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E79C7-C1C3-4CC8-8671-90421A30CA73}">
      <dsp:nvSpPr>
        <dsp:cNvPr id="0" name=""/>
        <dsp:cNvSpPr/>
      </dsp:nvSpPr>
      <dsp:spPr>
        <a:xfrm>
          <a:off x="0" y="2234837"/>
          <a:ext cx="10515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4E3EC-ED95-4D4D-8D48-10323ED3BFA5}">
      <dsp:nvSpPr>
        <dsp:cNvPr id="0" name=""/>
        <dsp:cNvSpPr/>
      </dsp:nvSpPr>
      <dsp:spPr>
        <a:xfrm>
          <a:off x="525780" y="1939637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2172 – юридичних осіб</a:t>
          </a:r>
          <a:endParaRPr lang="ru-RU" sz="2000" kern="1200" dirty="0"/>
        </a:p>
      </dsp:txBody>
      <dsp:txXfrm>
        <a:off x="554601" y="1968458"/>
        <a:ext cx="7303278" cy="532758"/>
      </dsp:txXfrm>
    </dsp:sp>
    <dsp:sp modelId="{187CEB22-BD1E-4752-BF99-0122D1CD7B77}">
      <dsp:nvSpPr>
        <dsp:cNvPr id="0" name=""/>
        <dsp:cNvSpPr/>
      </dsp:nvSpPr>
      <dsp:spPr>
        <a:xfrm>
          <a:off x="0" y="3142037"/>
          <a:ext cx="10515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EE50FB-3DAF-4AF7-AAB8-89307BF51935}">
      <dsp:nvSpPr>
        <dsp:cNvPr id="0" name=""/>
        <dsp:cNvSpPr/>
      </dsp:nvSpPr>
      <dsp:spPr>
        <a:xfrm>
          <a:off x="525780" y="2846837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919 – фізичних осіб</a:t>
          </a:r>
          <a:endParaRPr lang="ru-RU" sz="2000" kern="1200" dirty="0"/>
        </a:p>
      </dsp:txBody>
      <dsp:txXfrm>
        <a:off x="554601" y="2875658"/>
        <a:ext cx="7303278" cy="532758"/>
      </dsp:txXfrm>
    </dsp:sp>
    <dsp:sp modelId="{E7F3E7AD-19A0-4BF3-AB30-4D5F0E7FCDFA}">
      <dsp:nvSpPr>
        <dsp:cNvPr id="0" name=""/>
        <dsp:cNvSpPr/>
      </dsp:nvSpPr>
      <dsp:spPr>
        <a:xfrm>
          <a:off x="0" y="4049237"/>
          <a:ext cx="10515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71560-BCDF-46D2-9D58-5B2C3B0D238B}">
      <dsp:nvSpPr>
        <dsp:cNvPr id="0" name=""/>
        <dsp:cNvSpPr/>
      </dsp:nvSpPr>
      <dsp:spPr>
        <a:xfrm>
          <a:off x="525780" y="3754037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161 – юридичних осіб з питань ЄСВ, ПДФО, військового збору</a:t>
          </a:r>
          <a:endParaRPr lang="ru-RU" sz="2000" kern="1200" dirty="0"/>
        </a:p>
      </dsp:txBody>
      <dsp:txXfrm>
        <a:off x="554601" y="3782858"/>
        <a:ext cx="730327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50336-06AB-4F66-8F7C-726D01A082AB}">
      <dsp:nvSpPr>
        <dsp:cNvPr id="0" name=""/>
        <dsp:cNvSpPr/>
      </dsp:nvSpPr>
      <dsp:spPr>
        <a:xfrm>
          <a:off x="4621" y="1141512"/>
          <a:ext cx="2020453" cy="20683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Березень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2023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затверджені технічні вимоги до </a:t>
          </a:r>
          <a:r>
            <a:rPr lang="ru-RU" sz="1800" kern="1200" dirty="0" smtClean="0"/>
            <a:t>Е-АУДИТ</a:t>
          </a:r>
          <a:endParaRPr lang="ru-RU" sz="1800" kern="1200" dirty="0"/>
        </a:p>
      </dsp:txBody>
      <dsp:txXfrm>
        <a:off x="63798" y="1200689"/>
        <a:ext cx="1902099" cy="1949959"/>
      </dsp:txXfrm>
    </dsp:sp>
    <dsp:sp modelId="{1597FE13-2107-452A-B427-75CE647AEAF0}">
      <dsp:nvSpPr>
        <dsp:cNvPr id="0" name=""/>
        <dsp:cNvSpPr/>
      </dsp:nvSpPr>
      <dsp:spPr>
        <a:xfrm>
          <a:off x="222711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227119" y="2025346"/>
        <a:ext cx="299835" cy="300644"/>
      </dsp:txXfrm>
    </dsp:sp>
    <dsp:sp modelId="{65FB0AF8-1EA3-41AB-B6AD-8904A5D39784}">
      <dsp:nvSpPr>
        <dsp:cNvPr id="0" name=""/>
        <dsp:cNvSpPr/>
      </dsp:nvSpPr>
      <dsp:spPr>
        <a:xfrm>
          <a:off x="2833255" y="1141512"/>
          <a:ext cx="2020453" cy="20683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Квітень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2023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початок торгів на закупівлю послуг з розробки ПП </a:t>
          </a:r>
          <a:r>
            <a:rPr lang="ru-RU" sz="1800" kern="1200" dirty="0" smtClean="0"/>
            <a:t>Е-АУДИТ</a:t>
          </a:r>
          <a:r>
            <a:rPr lang="uk-UA" sz="1800" kern="1200" dirty="0" smtClean="0"/>
            <a:t> </a:t>
          </a:r>
          <a:endParaRPr lang="ru-RU" sz="1800" kern="1200" dirty="0"/>
        </a:p>
      </dsp:txBody>
      <dsp:txXfrm>
        <a:off x="2892432" y="1200689"/>
        <a:ext cx="1902099" cy="1949959"/>
      </dsp:txXfrm>
    </dsp:sp>
    <dsp:sp modelId="{67156F4D-0C26-45D2-B1CC-C81702138910}">
      <dsp:nvSpPr>
        <dsp:cNvPr id="0" name=""/>
        <dsp:cNvSpPr/>
      </dsp:nvSpPr>
      <dsp:spPr>
        <a:xfrm>
          <a:off x="5055754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055754" y="2025346"/>
        <a:ext cx="299835" cy="300644"/>
      </dsp:txXfrm>
    </dsp:sp>
    <dsp:sp modelId="{77D80CCF-8ADC-4236-AB4C-09405836D8A2}">
      <dsp:nvSpPr>
        <dsp:cNvPr id="0" name=""/>
        <dsp:cNvSpPr/>
      </dsp:nvSpPr>
      <dsp:spPr>
        <a:xfrm>
          <a:off x="5661890" y="1141512"/>
          <a:ext cx="2020453" cy="20683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Вересень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2023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укладено договір з переможцем торгів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5721067" y="1200689"/>
        <a:ext cx="1902099" cy="1949959"/>
      </dsp:txXfrm>
    </dsp:sp>
    <dsp:sp modelId="{D4FDB7E9-C2B8-4B9D-AC67-0F31E9C790BC}">
      <dsp:nvSpPr>
        <dsp:cNvPr id="0" name=""/>
        <dsp:cNvSpPr/>
      </dsp:nvSpPr>
      <dsp:spPr>
        <a:xfrm>
          <a:off x="788438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7884389" y="2025346"/>
        <a:ext cx="299835" cy="300644"/>
      </dsp:txXfrm>
    </dsp:sp>
    <dsp:sp modelId="{86989350-4636-4E28-BF96-67C07ED48FAC}">
      <dsp:nvSpPr>
        <dsp:cNvPr id="0" name=""/>
        <dsp:cNvSpPr/>
      </dsp:nvSpPr>
      <dsp:spPr>
        <a:xfrm>
          <a:off x="8490525" y="1141512"/>
          <a:ext cx="2020453" cy="20683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Листопад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2023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перша робоча група з переможцем торгів</a:t>
          </a:r>
          <a:endParaRPr lang="ru-RU" sz="1800" kern="1200" dirty="0"/>
        </a:p>
      </dsp:txBody>
      <dsp:txXfrm>
        <a:off x="8549702" y="1200689"/>
        <a:ext cx="1902099" cy="19499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CEF2E-0FCC-4DE6-8995-4C210267505F}">
      <dsp:nvSpPr>
        <dsp:cNvPr id="0" name=""/>
        <dsp:cNvSpPr/>
      </dsp:nvSpPr>
      <dsp:spPr>
        <a:xfrm>
          <a:off x="0" y="1967832"/>
          <a:ext cx="1523999" cy="100012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smtClean="0"/>
            <a:t>ЗБІР ІНФОРМАЦІЇ ПРО ПЛАТНИКА ПОДАТКІВ</a:t>
          </a:r>
          <a:endParaRPr lang="ru-RU" sz="1200" kern="1200" dirty="0"/>
        </a:p>
      </dsp:txBody>
      <dsp:txXfrm>
        <a:off x="29293" y="1997125"/>
        <a:ext cx="1465413" cy="941538"/>
      </dsp:txXfrm>
    </dsp:sp>
    <dsp:sp modelId="{4A218420-0B5E-47DE-9FB1-E6C839CB3B4F}">
      <dsp:nvSpPr>
        <dsp:cNvPr id="0" name=""/>
        <dsp:cNvSpPr/>
      </dsp:nvSpPr>
      <dsp:spPr>
        <a:xfrm rot="21573057">
          <a:off x="1676395" y="2270485"/>
          <a:ext cx="323097" cy="377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676396" y="2346455"/>
        <a:ext cx="226168" cy="226772"/>
      </dsp:txXfrm>
    </dsp:sp>
    <dsp:sp modelId="{7A1EAA0F-FB95-4E5E-A06E-EAF4DB2B2938}">
      <dsp:nvSpPr>
        <dsp:cNvPr id="0" name=""/>
        <dsp:cNvSpPr/>
      </dsp:nvSpPr>
      <dsp:spPr>
        <a:xfrm>
          <a:off x="2133600" y="1951110"/>
          <a:ext cx="1523999" cy="100012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smtClean="0"/>
            <a:t>ПРОВЕДЕННЯ ПОДАТКОВОЇ ПЕРЕВІРКИ</a:t>
          </a:r>
          <a:endParaRPr lang="ru-RU" sz="1200" kern="1200" dirty="0"/>
        </a:p>
      </dsp:txBody>
      <dsp:txXfrm>
        <a:off x="2162893" y="1980403"/>
        <a:ext cx="1465413" cy="941538"/>
      </dsp:txXfrm>
    </dsp:sp>
    <dsp:sp modelId="{0B984B67-83FB-40F0-B3D8-CD7C3A234681}">
      <dsp:nvSpPr>
        <dsp:cNvPr id="0" name=""/>
        <dsp:cNvSpPr/>
      </dsp:nvSpPr>
      <dsp:spPr>
        <a:xfrm>
          <a:off x="3810000" y="2262196"/>
          <a:ext cx="323088" cy="377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810000" y="2337786"/>
        <a:ext cx="226162" cy="226772"/>
      </dsp:txXfrm>
    </dsp:sp>
    <dsp:sp modelId="{DE96C107-CB0C-4527-AF0A-E85EAAEC20C5}">
      <dsp:nvSpPr>
        <dsp:cNvPr id="0" name=""/>
        <dsp:cNvSpPr/>
      </dsp:nvSpPr>
      <dsp:spPr>
        <a:xfrm>
          <a:off x="4267200" y="1951110"/>
          <a:ext cx="1523999" cy="100012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АДМІНІСТРАТИВНЕ ОСКАРЖЕННЯ РЕЗУЛЬТАТІВ ПОДАТКОВОЇ ПЕРЕВІРКИ</a:t>
          </a:r>
          <a:endParaRPr lang="ru-RU" sz="1200" kern="1200" dirty="0"/>
        </a:p>
      </dsp:txBody>
      <dsp:txXfrm>
        <a:off x="4296493" y="1980403"/>
        <a:ext cx="1465413" cy="941538"/>
      </dsp:txXfrm>
    </dsp:sp>
    <dsp:sp modelId="{76C37A03-2C07-400C-A232-C97F5EFFFD3E}">
      <dsp:nvSpPr>
        <dsp:cNvPr id="0" name=""/>
        <dsp:cNvSpPr/>
      </dsp:nvSpPr>
      <dsp:spPr>
        <a:xfrm>
          <a:off x="5943600" y="2262196"/>
          <a:ext cx="323088" cy="377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943600" y="2337786"/>
        <a:ext cx="226162" cy="226772"/>
      </dsp:txXfrm>
    </dsp:sp>
    <dsp:sp modelId="{99BA1148-EDB3-4809-AF31-6E0275065F93}">
      <dsp:nvSpPr>
        <dsp:cNvPr id="0" name=""/>
        <dsp:cNvSpPr/>
      </dsp:nvSpPr>
      <dsp:spPr>
        <a:xfrm>
          <a:off x="6400800" y="1951110"/>
          <a:ext cx="1523999" cy="100012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СУДОВЕ ОСКАРЖЕННЯ РЕЗУЛЬТАТІВ ПОДАТКОВОЇ ПЕРЕВІРКИ </a:t>
          </a:r>
          <a:endParaRPr lang="ru-RU" sz="1200" kern="1200" dirty="0"/>
        </a:p>
      </dsp:txBody>
      <dsp:txXfrm>
        <a:off x="6430093" y="1980403"/>
        <a:ext cx="1465413" cy="941538"/>
      </dsp:txXfrm>
    </dsp:sp>
    <dsp:sp modelId="{FE83EC20-0891-494D-AB90-417DA77F7933}">
      <dsp:nvSpPr>
        <dsp:cNvPr id="0" name=""/>
        <dsp:cNvSpPr/>
      </dsp:nvSpPr>
      <dsp:spPr>
        <a:xfrm>
          <a:off x="8077200" y="2262196"/>
          <a:ext cx="323088" cy="377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8077200" y="2337786"/>
        <a:ext cx="226162" cy="226772"/>
      </dsp:txXfrm>
    </dsp:sp>
    <dsp:sp modelId="{DCBC4F3E-7E05-4654-ABC2-CFE75852BB42}">
      <dsp:nvSpPr>
        <dsp:cNvPr id="0" name=""/>
        <dsp:cNvSpPr/>
      </dsp:nvSpPr>
      <dsp:spPr>
        <a:xfrm>
          <a:off x="8534400" y="1951110"/>
          <a:ext cx="1523999" cy="100012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КРИМІНАЛЬНЕ ПРОВАДЖЕННЯ</a:t>
          </a:r>
          <a:endParaRPr lang="ru-RU" sz="1200" b="1" kern="1200" dirty="0"/>
        </a:p>
      </dsp:txBody>
      <dsp:txXfrm>
        <a:off x="8563693" y="1980403"/>
        <a:ext cx="1465413" cy="941538"/>
      </dsp:txXfrm>
    </dsp:sp>
    <dsp:sp modelId="{6CB2BC5D-F6C9-4CC3-99D6-7F234FE5AFAE}">
      <dsp:nvSpPr>
        <dsp:cNvPr id="0" name=""/>
        <dsp:cNvSpPr/>
      </dsp:nvSpPr>
      <dsp:spPr>
        <a:xfrm>
          <a:off x="10210800" y="2262196"/>
          <a:ext cx="323088" cy="377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0210800" y="2337786"/>
        <a:ext cx="226162" cy="226772"/>
      </dsp:txXfrm>
    </dsp:sp>
    <dsp:sp modelId="{7D922997-0F68-435E-A9AE-156B391CB83F}">
      <dsp:nvSpPr>
        <dsp:cNvPr id="0" name=""/>
        <dsp:cNvSpPr/>
      </dsp:nvSpPr>
      <dsp:spPr>
        <a:xfrm>
          <a:off x="10668000" y="1951110"/>
          <a:ext cx="1523999" cy="100012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ПОДАТКОВА ЗАСТАВА</a:t>
          </a:r>
          <a:endParaRPr lang="ru-RU" sz="1200" b="1" kern="1200" dirty="0"/>
        </a:p>
      </dsp:txBody>
      <dsp:txXfrm>
        <a:off x="10697293" y="1980403"/>
        <a:ext cx="1465413" cy="9415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CEF2E-0FCC-4DE6-8995-4C210267505F}">
      <dsp:nvSpPr>
        <dsp:cNvPr id="0" name=""/>
        <dsp:cNvSpPr/>
      </dsp:nvSpPr>
      <dsp:spPr>
        <a:xfrm>
          <a:off x="0" y="1967832"/>
          <a:ext cx="1523999" cy="100012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ЗБІР ІНФОРМАЦІЇ ПРО ПЛАТНИКА ПОДАТКІВ</a:t>
          </a:r>
          <a:endParaRPr lang="ru-RU" sz="1200" kern="1200" dirty="0"/>
        </a:p>
      </dsp:txBody>
      <dsp:txXfrm>
        <a:off x="29293" y="1997125"/>
        <a:ext cx="1465413" cy="941538"/>
      </dsp:txXfrm>
    </dsp:sp>
    <dsp:sp modelId="{4A218420-0B5E-47DE-9FB1-E6C839CB3B4F}">
      <dsp:nvSpPr>
        <dsp:cNvPr id="0" name=""/>
        <dsp:cNvSpPr/>
      </dsp:nvSpPr>
      <dsp:spPr>
        <a:xfrm rot="21573057">
          <a:off x="1676395" y="2270485"/>
          <a:ext cx="323097" cy="377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676396" y="2346455"/>
        <a:ext cx="226168" cy="226772"/>
      </dsp:txXfrm>
    </dsp:sp>
    <dsp:sp modelId="{7A1EAA0F-FB95-4E5E-A06E-EAF4DB2B2938}">
      <dsp:nvSpPr>
        <dsp:cNvPr id="0" name=""/>
        <dsp:cNvSpPr/>
      </dsp:nvSpPr>
      <dsp:spPr>
        <a:xfrm>
          <a:off x="2133600" y="1951110"/>
          <a:ext cx="1523999" cy="100012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ПРОВЕДЕННЯ ПОДАТКОВОЇ ПЕРЕВІРКИ</a:t>
          </a:r>
          <a:endParaRPr lang="ru-RU" sz="1200" kern="1200" dirty="0"/>
        </a:p>
      </dsp:txBody>
      <dsp:txXfrm>
        <a:off x="2162893" y="1980403"/>
        <a:ext cx="1465413" cy="941538"/>
      </dsp:txXfrm>
    </dsp:sp>
    <dsp:sp modelId="{0B984B67-83FB-40F0-B3D8-CD7C3A234681}">
      <dsp:nvSpPr>
        <dsp:cNvPr id="0" name=""/>
        <dsp:cNvSpPr/>
      </dsp:nvSpPr>
      <dsp:spPr>
        <a:xfrm>
          <a:off x="3810000" y="2262196"/>
          <a:ext cx="323088" cy="377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810000" y="2337786"/>
        <a:ext cx="226162" cy="226772"/>
      </dsp:txXfrm>
    </dsp:sp>
    <dsp:sp modelId="{DE96C107-CB0C-4527-AF0A-E85EAAEC20C5}">
      <dsp:nvSpPr>
        <dsp:cNvPr id="0" name=""/>
        <dsp:cNvSpPr/>
      </dsp:nvSpPr>
      <dsp:spPr>
        <a:xfrm>
          <a:off x="4267200" y="1951110"/>
          <a:ext cx="1523999" cy="100012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АДМІНІСТРАТИВНЕ ОСКАРЖЕННЯ РЕЗУЛЬТАТІВ ПОДАТКОВОЇ ПЕРЕВІРКИ</a:t>
          </a:r>
          <a:endParaRPr lang="ru-RU" sz="1200" kern="1200" dirty="0"/>
        </a:p>
      </dsp:txBody>
      <dsp:txXfrm>
        <a:off x="4296493" y="1980403"/>
        <a:ext cx="1465413" cy="941538"/>
      </dsp:txXfrm>
    </dsp:sp>
    <dsp:sp modelId="{76C37A03-2C07-400C-A232-C97F5EFFFD3E}">
      <dsp:nvSpPr>
        <dsp:cNvPr id="0" name=""/>
        <dsp:cNvSpPr/>
      </dsp:nvSpPr>
      <dsp:spPr>
        <a:xfrm>
          <a:off x="5943600" y="2262196"/>
          <a:ext cx="323088" cy="377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943600" y="2337786"/>
        <a:ext cx="226162" cy="226772"/>
      </dsp:txXfrm>
    </dsp:sp>
    <dsp:sp modelId="{99BA1148-EDB3-4809-AF31-6E0275065F93}">
      <dsp:nvSpPr>
        <dsp:cNvPr id="0" name=""/>
        <dsp:cNvSpPr/>
      </dsp:nvSpPr>
      <dsp:spPr>
        <a:xfrm>
          <a:off x="6400800" y="1951110"/>
          <a:ext cx="1523999" cy="100012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СУДОВЕ ОСКАРЖЕННЯ РЕЗУЛЬТАТІВ ПОДАТКОВОЇ ПЕРЕВІРКИ </a:t>
          </a:r>
          <a:endParaRPr lang="ru-RU" sz="1200" kern="1200" dirty="0"/>
        </a:p>
      </dsp:txBody>
      <dsp:txXfrm>
        <a:off x="6430093" y="1980403"/>
        <a:ext cx="1465413" cy="941538"/>
      </dsp:txXfrm>
    </dsp:sp>
    <dsp:sp modelId="{FE83EC20-0891-494D-AB90-417DA77F7933}">
      <dsp:nvSpPr>
        <dsp:cNvPr id="0" name=""/>
        <dsp:cNvSpPr/>
      </dsp:nvSpPr>
      <dsp:spPr>
        <a:xfrm>
          <a:off x="8077200" y="2262196"/>
          <a:ext cx="323088" cy="377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8077200" y="2337786"/>
        <a:ext cx="226162" cy="226772"/>
      </dsp:txXfrm>
    </dsp:sp>
    <dsp:sp modelId="{DCBC4F3E-7E05-4654-ABC2-CFE75852BB42}">
      <dsp:nvSpPr>
        <dsp:cNvPr id="0" name=""/>
        <dsp:cNvSpPr/>
      </dsp:nvSpPr>
      <dsp:spPr>
        <a:xfrm>
          <a:off x="8534400" y="1951110"/>
          <a:ext cx="1523999" cy="100012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КРИМІНАЛЬНЕ ПРОВАДЖЕННЯ</a:t>
          </a:r>
          <a:endParaRPr lang="ru-RU" sz="1200" b="1" kern="1200" dirty="0"/>
        </a:p>
      </dsp:txBody>
      <dsp:txXfrm>
        <a:off x="8563693" y="1980403"/>
        <a:ext cx="1465413" cy="941538"/>
      </dsp:txXfrm>
    </dsp:sp>
    <dsp:sp modelId="{6CB2BC5D-F6C9-4CC3-99D6-7F234FE5AFAE}">
      <dsp:nvSpPr>
        <dsp:cNvPr id="0" name=""/>
        <dsp:cNvSpPr/>
      </dsp:nvSpPr>
      <dsp:spPr>
        <a:xfrm>
          <a:off x="10210800" y="2262196"/>
          <a:ext cx="323088" cy="377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0210800" y="2337786"/>
        <a:ext cx="226162" cy="226772"/>
      </dsp:txXfrm>
    </dsp:sp>
    <dsp:sp modelId="{7D922997-0F68-435E-A9AE-156B391CB83F}">
      <dsp:nvSpPr>
        <dsp:cNvPr id="0" name=""/>
        <dsp:cNvSpPr/>
      </dsp:nvSpPr>
      <dsp:spPr>
        <a:xfrm>
          <a:off x="10668000" y="1951110"/>
          <a:ext cx="1523999" cy="100012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/>
            <a:t>ПОДАТКОВА ЗАСТАВА</a:t>
          </a:r>
          <a:endParaRPr lang="ru-RU" sz="1200" b="1" kern="1200" dirty="0"/>
        </a:p>
      </dsp:txBody>
      <dsp:txXfrm>
        <a:off x="10697293" y="1980403"/>
        <a:ext cx="1465413" cy="941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5.png"/></Relationships>
</file>

<file path=ppt/drawings/_rels/drawing2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0.80169</cdr:x>
      <cdr:y>0.89235</cdr:y>
    </cdr:from>
    <cdr:to>
      <cdr:x>0.98373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duotone>
            <a:prstClr val="black"/>
            <a:schemeClr val="tx1">
              <a:lumMod val="95000"/>
              <a:lumOff val="5000"/>
              <a:tint val="45000"/>
              <a:satMod val="400000"/>
            </a:schemeClr>
          </a:duotone>
          <a:extLst>
            <a:ext uri="{BEBA8EAE-BF5A-486C-A8C5-ECC9F3942E4B}">
              <a14:imgProps xmlns:a14="http://schemas.microsoft.com/office/drawing/2010/main">
                <a14:imgLayer r:embed="rId2">
                  <a14:imgEffect>
                    <a14:saturation sat="400000"/>
                  </a14:imgEffect>
                </a14:imgLayer>
              </a14:imgProps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855544" y="2399168"/>
          <a:ext cx="1102549" cy="289421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0.81654</cdr:x>
      <cdr:y>0.87886</cdr:y>
    </cdr:from>
    <cdr:to>
      <cdr:x>0.98348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duotone>
            <a:prstClr val="black"/>
            <a:schemeClr val="tx1">
              <a:lumMod val="95000"/>
              <a:lumOff val="5000"/>
              <a:tint val="45000"/>
              <a:satMod val="400000"/>
            </a:schemeClr>
          </a:duotone>
          <a:extLst>
            <a:ext uri="{BEBA8EAE-BF5A-486C-A8C5-ECC9F3942E4B}">
              <a14:imgProps xmlns:a14="http://schemas.microsoft.com/office/drawing/2010/main">
                <a14:imgLayer r:embed="rId2">
                  <a14:imgEffect>
                    <a14:saturation sat="400000"/>
                  </a14:imgEffect>
                </a14:imgLayer>
              </a14:imgProps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982294" y="2236206"/>
          <a:ext cx="1018621" cy="30823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486-8290-40E4-8F28-1D15C7021651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3046-18FB-442C-A235-A50CB7BD8B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82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486-8290-40E4-8F28-1D15C7021651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3046-18FB-442C-A235-A50CB7BD8B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00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486-8290-40E4-8F28-1D15C7021651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3046-18FB-442C-A235-A50CB7BD8B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0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486-8290-40E4-8F28-1D15C7021651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3046-18FB-442C-A235-A50CB7BD8B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7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486-8290-40E4-8F28-1D15C7021651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3046-18FB-442C-A235-A50CB7BD8B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58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486-8290-40E4-8F28-1D15C7021651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3046-18FB-442C-A235-A50CB7BD8B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66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486-8290-40E4-8F28-1D15C7021651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3046-18FB-442C-A235-A50CB7BD8B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45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486-8290-40E4-8F28-1D15C7021651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3046-18FB-442C-A235-A50CB7BD8B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69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486-8290-40E4-8F28-1D15C7021651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3046-18FB-442C-A235-A50CB7BD8B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44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486-8290-40E4-8F28-1D15C7021651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3046-18FB-442C-A235-A50CB7BD8B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74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486-8290-40E4-8F28-1D15C7021651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3046-18FB-442C-A235-A50CB7BD8B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11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9486-8290-40E4-8F28-1D15C7021651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E3046-18FB-442C-A235-A50CB7BD8B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03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429" y="1455416"/>
            <a:ext cx="2993142" cy="394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14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0" y="1274618"/>
          <a:ext cx="12192000" cy="4902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628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0" y="1274618"/>
          <a:ext cx="12192000" cy="4902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низ 2"/>
          <p:cNvSpPr/>
          <p:nvPr/>
        </p:nvSpPr>
        <p:spPr>
          <a:xfrm>
            <a:off x="2503054" y="4285673"/>
            <a:ext cx="803564" cy="37869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53927" y="4756578"/>
            <a:ext cx="1484545" cy="9922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bg2">
                    <a:lumMod val="25000"/>
                  </a:schemeClr>
                </a:solidFill>
              </a:rPr>
              <a:t>Застереження та заперечення на акт перевірки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-1988819" y="1600200"/>
            <a:ext cx="45719" cy="90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503054" y="2703443"/>
            <a:ext cx="786295" cy="478549"/>
          </a:xfrm>
          <a:prstGeom prst="downArrow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94237" y="1690688"/>
            <a:ext cx="1403927" cy="94318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bg2">
                    <a:lumMod val="25000"/>
                  </a:schemeClr>
                </a:solidFill>
              </a:rPr>
              <a:t>Надання пояснень та документів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Стрелка вверх 9"/>
          <p:cNvSpPr/>
          <p:nvPr/>
        </p:nvSpPr>
        <p:spPr>
          <a:xfrm>
            <a:off x="238539" y="2773016"/>
            <a:ext cx="924339" cy="408976"/>
          </a:xfrm>
          <a:prstGeom prst="upArrow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1760261"/>
            <a:ext cx="1401418" cy="94318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bg2">
                    <a:lumMod val="25000"/>
                  </a:schemeClr>
                </a:solidFill>
              </a:rPr>
              <a:t>Підготовка до податкової перевірки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629525" y="2703443"/>
            <a:ext cx="817118" cy="48564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36120" y="1698164"/>
            <a:ext cx="1403927" cy="93570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bg2">
                    <a:lumMod val="25000"/>
                  </a:schemeClr>
                </a:solidFill>
              </a:rPr>
              <a:t>Додаткові документи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238539" y="4308185"/>
            <a:ext cx="964096" cy="35617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817" y="4790520"/>
            <a:ext cx="1381539" cy="92433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bg2">
                    <a:lumMod val="25000"/>
                  </a:schemeClr>
                </a:solidFill>
              </a:rPr>
              <a:t>Отримання ІПК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144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/>
          </p:nvPr>
        </p:nvGraphicFramePr>
        <p:xfrm>
          <a:off x="1984465" y="1449977"/>
          <a:ext cx="7483203" cy="4988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37985" y="323122"/>
            <a:ext cx="7345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00000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Кількість скасованих ППР (2023)</a:t>
            </a:r>
            <a:endParaRPr lang="ru-RU" sz="3600" dirty="0">
              <a:solidFill>
                <a:srgbClr val="000000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753496"/>
            <a:ext cx="12192000" cy="13062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/>
          </p:nvPr>
        </p:nvGraphicFramePr>
        <p:xfrm>
          <a:off x="1984465" y="1449977"/>
          <a:ext cx="7483203" cy="4988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37985" y="323122"/>
            <a:ext cx="7345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00000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Кількість скасованих ППР (2022)</a:t>
            </a:r>
            <a:endParaRPr lang="ru-RU" sz="3600" dirty="0">
              <a:solidFill>
                <a:srgbClr val="000000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753496"/>
            <a:ext cx="12192000" cy="13062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18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/>
          </p:nvPr>
        </p:nvGraphicFramePr>
        <p:xfrm>
          <a:off x="1984465" y="1449977"/>
          <a:ext cx="7483203" cy="4988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37985" y="323122"/>
            <a:ext cx="7345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00000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Кількість скасованих ППР (2021)</a:t>
            </a:r>
            <a:endParaRPr lang="ru-RU" sz="3600" dirty="0">
              <a:solidFill>
                <a:srgbClr val="000000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28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/>
          </p:nvPr>
        </p:nvGraphicFramePr>
        <p:xfrm>
          <a:off x="1984465" y="1449977"/>
          <a:ext cx="7483203" cy="4988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37985" y="323122"/>
            <a:ext cx="7345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00000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Кількість скасованих ППР (2020)</a:t>
            </a:r>
            <a:endParaRPr lang="ru-RU" sz="3600" dirty="0">
              <a:solidFill>
                <a:srgbClr val="000000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91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1" dirty="0" smtClean="0"/>
              <a:t>При</a:t>
            </a:r>
            <a:r>
              <a:rPr lang="uk-UA" b="1" dirty="0" err="1" smtClean="0"/>
              <a:t>єднуйтеся</a:t>
            </a:r>
            <a:r>
              <a:rPr lang="uk-UA" b="1" dirty="0" smtClean="0"/>
              <a:t> до податкового чату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777080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1" dirty="0" smtClean="0"/>
              <a:t>При</a:t>
            </a:r>
            <a:r>
              <a:rPr lang="uk-UA" b="1" dirty="0" err="1" smtClean="0"/>
              <a:t>єднуйтеся</a:t>
            </a:r>
            <a:r>
              <a:rPr lang="uk-UA" b="1" dirty="0" smtClean="0"/>
              <a:t> до чату про ведення бізнесу в Туреччині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41153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1" dirty="0" smtClean="0"/>
              <a:t>YouTube </a:t>
            </a:r>
            <a:r>
              <a:rPr lang="uk-UA" b="1" dirty="0" smtClean="0"/>
              <a:t>канал про </a:t>
            </a:r>
            <a:r>
              <a:rPr lang="uk-UA" b="1" u="sng" dirty="0" smtClean="0">
                <a:solidFill>
                  <a:schemeClr val="bg1"/>
                </a:solidFill>
              </a:rPr>
              <a:t>податки в Україні</a:t>
            </a:r>
            <a:r>
              <a:rPr lang="uk-UA" b="1" dirty="0" smtClean="0"/>
              <a:t> та про </a:t>
            </a:r>
            <a:r>
              <a:rPr lang="uk-UA" b="1" u="sng" dirty="0" smtClean="0">
                <a:solidFill>
                  <a:schemeClr val="bg1"/>
                </a:solidFill>
              </a:rPr>
              <a:t>бізнес в Туреччині </a:t>
            </a:r>
            <a:endParaRPr lang="ru-RU" b="1" u="sng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630334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1715" y="902718"/>
            <a:ext cx="67639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ctr">
              <a:lnSpc>
                <a:spcPct val="200000"/>
              </a:lnSpc>
              <a:buClr>
                <a:srgbClr val="6DAA2D"/>
              </a:buClr>
              <a:buFontTx/>
              <a:buChar char="-"/>
            </a:pPr>
            <a:r>
              <a:rPr lang="uk-UA" dirty="0" smtClean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Телеграм-чат про податки в Україні </a:t>
            </a:r>
            <a:r>
              <a:rPr lang="en-US" dirty="0" smtClean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https</a:t>
            </a:r>
            <a:r>
              <a:rPr lang="en-US" dirty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://t.me/+</a:t>
            </a:r>
            <a:r>
              <a:rPr lang="en-US" dirty="0" smtClean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SwOTltykiPRhMzFi</a:t>
            </a:r>
            <a:endParaRPr lang="uk-UA" dirty="0" smtClean="0">
              <a:solidFill>
                <a:prstClr val="white"/>
              </a:solidFill>
              <a:latin typeface="Lato Medium" panose="020F0602020204030203" pitchFamily="34" charset="0"/>
              <a:cs typeface="Lato Medium" panose="020F0602020204030203" pitchFamily="34" charset="0"/>
            </a:endParaRPr>
          </a:p>
          <a:p>
            <a:pPr marL="285750" indent="-285750" algn="ctr">
              <a:lnSpc>
                <a:spcPct val="200000"/>
              </a:lnSpc>
              <a:buClr>
                <a:srgbClr val="6DAA2D"/>
              </a:buClr>
              <a:buFontTx/>
              <a:buChar char="-"/>
            </a:pPr>
            <a:r>
              <a:rPr lang="uk-UA" dirty="0" smtClean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Телеграм-чат про бізнес в Туреччині </a:t>
            </a:r>
          </a:p>
          <a:p>
            <a:pPr marL="285750" indent="-285750" algn="ctr">
              <a:lnSpc>
                <a:spcPct val="200000"/>
              </a:lnSpc>
              <a:buClr>
                <a:srgbClr val="6DAA2D"/>
              </a:buClr>
              <a:buFontTx/>
              <a:buChar char="-"/>
            </a:pPr>
            <a:r>
              <a:rPr lang="en-US" dirty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https://t.me/+NoGd6_-</a:t>
            </a:r>
            <a:r>
              <a:rPr lang="en-US" dirty="0" smtClean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J98M2YTRi</a:t>
            </a:r>
            <a:endParaRPr lang="uk-UA" dirty="0" smtClean="0">
              <a:solidFill>
                <a:prstClr val="white"/>
              </a:solidFill>
              <a:latin typeface="Lato Medium" panose="020F0602020204030203" pitchFamily="34" charset="0"/>
              <a:cs typeface="Lato Medium" panose="020F0602020204030203" pitchFamily="34" charset="0"/>
            </a:endParaRPr>
          </a:p>
          <a:p>
            <a:pPr marL="285750" indent="-285750" algn="ctr">
              <a:lnSpc>
                <a:spcPct val="200000"/>
              </a:lnSpc>
              <a:buClr>
                <a:srgbClr val="6DAA2D"/>
              </a:buClr>
              <a:buFontTx/>
              <a:buChar char="-"/>
            </a:pPr>
            <a:r>
              <a:rPr lang="ru-RU" dirty="0" err="1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YouTube</a:t>
            </a:r>
            <a:r>
              <a:rPr lang="ru-RU" dirty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 канал про </a:t>
            </a:r>
            <a:r>
              <a:rPr lang="ru-RU" dirty="0" err="1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податки</a:t>
            </a:r>
            <a:r>
              <a:rPr lang="ru-RU" dirty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 в </a:t>
            </a:r>
            <a:r>
              <a:rPr lang="ru-RU" dirty="0" err="1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Україні</a:t>
            </a:r>
            <a:r>
              <a:rPr lang="ru-RU" dirty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 та про </a:t>
            </a:r>
            <a:r>
              <a:rPr lang="ru-RU" dirty="0" err="1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бізнес</a:t>
            </a:r>
            <a:r>
              <a:rPr lang="ru-RU" dirty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 в </a:t>
            </a:r>
            <a:r>
              <a:rPr lang="ru-RU" dirty="0" err="1" smtClean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Туреччині</a:t>
            </a:r>
            <a:endParaRPr lang="ru-RU" dirty="0" smtClean="0">
              <a:solidFill>
                <a:prstClr val="white"/>
              </a:solidFill>
              <a:latin typeface="Lato Medium" panose="020F0602020204030203" pitchFamily="34" charset="0"/>
              <a:cs typeface="Lato Medium" panose="020F0602020204030203" pitchFamily="34" charset="0"/>
            </a:endParaRPr>
          </a:p>
          <a:p>
            <a:pPr algn="ctr">
              <a:lnSpc>
                <a:spcPct val="200000"/>
              </a:lnSpc>
              <a:buClr>
                <a:srgbClr val="6DAA2D"/>
              </a:buClr>
            </a:pPr>
            <a:r>
              <a:rPr lang="en-US" dirty="0" smtClean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YouTube </a:t>
            </a:r>
            <a:r>
              <a:rPr lang="ru-RU" dirty="0" smtClean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канал</a:t>
            </a:r>
            <a:endParaRPr lang="uk-UA" dirty="0" smtClean="0">
              <a:solidFill>
                <a:prstClr val="white"/>
              </a:solidFill>
              <a:latin typeface="Lato Medium" panose="020F0602020204030203" pitchFamily="34" charset="0"/>
              <a:cs typeface="Lato Medium" panose="020F0602020204030203" pitchFamily="34" charset="0"/>
            </a:endParaRPr>
          </a:p>
          <a:p>
            <a:pPr marL="285750" indent="-285750" algn="ctr">
              <a:lnSpc>
                <a:spcPct val="200000"/>
              </a:lnSpc>
              <a:buClr>
                <a:srgbClr val="6DAA2D"/>
              </a:buClr>
              <a:buFontTx/>
              <a:buChar char="-"/>
            </a:pPr>
            <a:endParaRPr lang="uk-UA" dirty="0" smtClean="0">
              <a:solidFill>
                <a:prstClr val="white"/>
              </a:solidFill>
              <a:latin typeface="Lato Medium" panose="020F0602020204030203" pitchFamily="34" charset="0"/>
              <a:cs typeface="Lato Medium" panose="020F0602020204030203" pitchFamily="34" charset="0"/>
            </a:endParaRPr>
          </a:p>
          <a:p>
            <a:pPr marL="285750" indent="-285750" algn="ctr">
              <a:lnSpc>
                <a:spcPct val="200000"/>
              </a:lnSpc>
              <a:buClr>
                <a:srgbClr val="6DAA2D"/>
              </a:buClr>
              <a:buFontTx/>
              <a:buChar char="-"/>
            </a:pPr>
            <a:endParaRPr lang="ru-RU" dirty="0">
              <a:solidFill>
                <a:prstClr val="white"/>
              </a:solidFill>
              <a:latin typeface="Lato Medium" panose="020F0602020204030203" pitchFamily="34" charset="0"/>
              <a:cs typeface="Lato Medium" panose="020F060202020403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09213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-1328002" y="3228945"/>
            <a:ext cx="37481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spc="600" dirty="0" smtClean="0">
                <a:solidFill>
                  <a:srgbClr val="64B3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Корисні посилання</a:t>
            </a:r>
            <a:endParaRPr lang="ru-RU" sz="2000" spc="600" dirty="0">
              <a:solidFill>
                <a:srgbClr val="64B3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09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963264" y="124895"/>
            <a:ext cx="6164826" cy="3539430"/>
          </a:xfrm>
          <a:prstGeom prst="rect">
            <a:avLst/>
          </a:prstGeom>
          <a:noFill/>
        </p:spPr>
        <p:txBody>
          <a:bodyPr wrap="square" numCol="1" spcCol="720000" rtlCol="0">
            <a:spAutoFit/>
          </a:bodyPr>
          <a:lstStyle/>
          <a:p>
            <a:pPr>
              <a:defRPr/>
            </a:pPr>
            <a:r>
              <a:rPr lang="ru-RU" sz="3200" kern="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Світлана</a:t>
            </a:r>
            <a:r>
              <a:rPr lang="ru-RU" sz="3200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 Мороз</a:t>
            </a:r>
          </a:p>
          <a:p>
            <a:pPr>
              <a:defRPr/>
            </a:pPr>
            <a:endParaRPr lang="ru-RU" sz="24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r>
              <a:rPr lang="ru-RU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▪️адвокат, керуючий партнер 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Юридичної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 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компанії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 </a:t>
            </a:r>
            <a:r>
              <a:rPr lang="en-US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Dictum (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Київ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, Стамбул</a:t>
            </a:r>
            <a:r>
              <a:rPr lang="ru-RU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)</a:t>
            </a:r>
            <a:endParaRPr lang="en-US" sz="2400" kern="0" dirty="0" smtClean="0">
              <a:solidFill>
                <a:prstClr val="black">
                  <a:lumMod val="65000"/>
                  <a:lumOff val="35000"/>
                </a:prstClr>
              </a:solidFill>
              <a:latin typeface="Arial" charset="0"/>
            </a:endParaRPr>
          </a:p>
          <a:p>
            <a:pPr>
              <a:defRPr/>
            </a:pP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/>
            </a:r>
            <a:b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</a:b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▪️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співзасновник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 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компанії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 </a:t>
            </a:r>
            <a:endParaRPr lang="en-US" sz="2400" kern="0" dirty="0" smtClean="0">
              <a:solidFill>
                <a:prstClr val="black">
                  <a:lumMod val="65000"/>
                  <a:lumOff val="35000"/>
                </a:prstClr>
              </a:solidFill>
              <a:latin typeface="Arial" charset="0"/>
            </a:endParaRPr>
          </a:p>
          <a:p>
            <a:pPr>
              <a:defRPr/>
            </a:pPr>
            <a:r>
              <a:rPr lang="en-US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FROMTURKIYE.UA 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та Фонду 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передових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 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>технологій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  <a:t/>
            </a:r>
            <a:b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</a:rPr>
            </a:br>
            <a:endParaRPr lang="ru-RU" sz="24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32" y="180613"/>
            <a:ext cx="5004619" cy="33753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6193" y="3664325"/>
            <a:ext cx="11611897" cy="3600986"/>
          </a:xfrm>
          <a:prstGeom prst="rect">
            <a:avLst/>
          </a:prstGeom>
          <a:noFill/>
        </p:spPr>
        <p:txBody>
          <a:bodyPr wrap="square" numCol="1" spcCol="720000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▪️ куратор за 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напрямком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Туреччини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в 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проекті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від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КНЕУ 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ім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. В. </a:t>
            </a:r>
            <a:r>
              <a:rPr lang="ru-RU" sz="2400" kern="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Гетьмана</a:t>
            </a:r>
            <a:endParaRPr lang="ru-RU" sz="24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▪️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амбасадор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міжнародної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бізнес-спільноти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Board/ 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Аланія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</a:t>
            </a:r>
            <a:r>
              <a:rPr lang="ru-RU" sz="2400" kern="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Туреччина</a:t>
            </a:r>
            <a:endParaRPr lang="ru-RU" sz="24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▪️ куратор 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бізнес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-клубу 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Українська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родина/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Анталія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</a:t>
            </a:r>
            <a:r>
              <a:rPr lang="ru-RU" sz="2400" kern="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Туреччина</a:t>
            </a:r>
            <a:endParaRPr lang="en-US" sz="2400" kern="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▪️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к.ю.н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., доцент Державного </a:t>
            </a:r>
            <a:r>
              <a:rPr lang="ru-RU" sz="24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податкового</a:t>
            </a:r>
            <a:r>
              <a:rPr lang="ru-RU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ru-RU" sz="2400" kern="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Університету</a:t>
            </a:r>
            <a:endParaRPr lang="en-US" sz="2400" kern="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uk-UA" sz="2400" kern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викладач </a:t>
            </a:r>
            <a:r>
              <a:rPr lang="uk-UA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в </a:t>
            </a:r>
            <a:r>
              <a:rPr lang="en-US" sz="24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BSK KROK</a:t>
            </a:r>
          </a:p>
          <a:p>
            <a:pPr>
              <a:defRPr/>
            </a:pPr>
            <a:endParaRPr lang="ru-RU" sz="24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defRPr/>
            </a:pPr>
            <a:endParaRPr lang="ru-RU" sz="24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88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907" y="1523108"/>
            <a:ext cx="1914186" cy="5273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43564" y="2783613"/>
            <a:ext cx="60498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  <a:buClr>
                <a:srgbClr val="6DAA2D"/>
              </a:buClr>
            </a:pPr>
            <a:r>
              <a:rPr lang="ru-RU" dirty="0" smtClean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+38 06</a:t>
            </a:r>
            <a:r>
              <a:rPr lang="en-US" dirty="0" smtClean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6</a:t>
            </a:r>
            <a:r>
              <a:rPr lang="ru-RU" dirty="0" smtClean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 </a:t>
            </a:r>
            <a:r>
              <a:rPr lang="en-US" dirty="0" smtClean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37 22 429</a:t>
            </a:r>
            <a:endParaRPr lang="ru-RU" dirty="0">
              <a:solidFill>
                <a:prstClr val="white"/>
              </a:solidFill>
              <a:latin typeface="Lato Medium" panose="020F0602020204030203" pitchFamily="34" charset="0"/>
              <a:cs typeface="Lato Medium" panose="020F0602020204030203" pitchFamily="34" charset="0"/>
            </a:endParaRPr>
          </a:p>
          <a:p>
            <a:pPr algn="ctr">
              <a:lnSpc>
                <a:spcPct val="200000"/>
              </a:lnSpc>
              <a:buClr>
                <a:srgbClr val="6DAA2D"/>
              </a:buClr>
            </a:pPr>
            <a:r>
              <a:rPr lang="en-US" dirty="0" smtClean="0">
                <a:solidFill>
                  <a:prstClr val="white"/>
                </a:solidFill>
                <a:latin typeface="Lato Medium" panose="020F0602020204030203" pitchFamily="34" charset="0"/>
                <a:cs typeface="Lato Medium" panose="020F0602020204030203" pitchFamily="34" charset="0"/>
              </a:rPr>
              <a:t>moroz@dictum.ua</a:t>
            </a:r>
            <a:endParaRPr lang="ru-RU" dirty="0" smtClean="0">
              <a:solidFill>
                <a:prstClr val="white"/>
              </a:solidFill>
              <a:latin typeface="Lato Medium" panose="020F0602020204030203" pitchFamily="34" charset="0"/>
              <a:cs typeface="Lato Medium" panose="020F0602020204030203" pitchFamily="34" charset="0"/>
            </a:endParaRPr>
          </a:p>
          <a:p>
            <a:pPr algn="ctr">
              <a:lnSpc>
                <a:spcPct val="200000"/>
              </a:lnSpc>
              <a:buClr>
                <a:srgbClr val="6DAA2D"/>
              </a:buClr>
            </a:pPr>
            <a:r>
              <a:rPr lang="en-US" dirty="0" smtClean="0">
                <a:solidFill>
                  <a:srgbClr val="64B300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www.dictum.ua</a:t>
            </a:r>
            <a:endParaRPr lang="uk-UA" dirty="0" smtClean="0">
              <a:solidFill>
                <a:srgbClr val="64B300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09213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-419103" y="3228945"/>
            <a:ext cx="19303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spc="600" dirty="0">
                <a:solidFill>
                  <a:srgbClr val="64B3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Контакти</a:t>
            </a:r>
            <a:endParaRPr lang="ru-RU" sz="2000" spc="600" dirty="0">
              <a:solidFill>
                <a:srgbClr val="64B3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65542" y="2488677"/>
            <a:ext cx="4260915" cy="0"/>
          </a:xfrm>
          <a:prstGeom prst="line">
            <a:avLst/>
          </a:prstGeom>
          <a:ln>
            <a:solidFill>
              <a:srgbClr val="64B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61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39" y="511278"/>
            <a:ext cx="11130115" cy="558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00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503398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365124"/>
          <a:ext cx="10515600" cy="649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0273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/>
          </p:nvPr>
        </p:nvGraphicFramePr>
        <p:xfrm>
          <a:off x="1339273" y="822036"/>
          <a:ext cx="10076872" cy="5357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827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/>
          </p:nvPr>
        </p:nvGraphicFramePr>
        <p:xfrm>
          <a:off x="1505527" y="249383"/>
          <a:ext cx="9688945" cy="580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0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algn="ctr">
              <a:lnSpc>
                <a:spcPct val="107000"/>
              </a:lnSpc>
              <a:spcAft>
                <a:spcPts val="800"/>
              </a:spcAft>
            </a:pPr>
            <a:r>
              <a:rPr lang="uk-UA" sz="2800" b="1" dirty="0" smtClean="0"/>
              <a:t>Середня сума по акту 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048163" y="1690688"/>
          <a:ext cx="84124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ПЛАНОВІ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2 522 874, 62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1 564 585,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8 846 784, 27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ПОЗАПЛАНОВІ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431 681, 46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279</a:t>
                      </a:r>
                      <a:r>
                        <a:rPr lang="uk-UA" baseline="0" dirty="0" smtClean="0"/>
                        <a:t> 624, 75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486 624, 54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26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6733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Широкий екран</PresentationFormat>
  <Paragraphs>73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Lato</vt:lpstr>
      <vt:lpstr>Lato Black</vt:lpstr>
      <vt:lpstr>Lato Medium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Середня сума по акту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Приєднуйтеся до податкового чату</vt:lpstr>
      <vt:lpstr>Приєднуйтеся до чату про ведення бізнесу в Туреччині</vt:lpstr>
      <vt:lpstr>YouTube канал про податки в Україні та про бізнес в Туреччині 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Lady Lawyer</dc:creator>
  <cp:lastModifiedBy>Лозовий Олег Анатолійович</cp:lastModifiedBy>
  <cp:revision>2</cp:revision>
  <dcterms:created xsi:type="dcterms:W3CDTF">2024-02-07T08:05:14Z</dcterms:created>
  <dcterms:modified xsi:type="dcterms:W3CDTF">2024-02-19T10:01:56Z</dcterms:modified>
</cp:coreProperties>
</file>